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60" r:id="rId4"/>
    <p:sldId id="263" r:id="rId5"/>
    <p:sldId id="292" r:id="rId6"/>
    <p:sldId id="293" r:id="rId7"/>
    <p:sldId id="294" r:id="rId8"/>
    <p:sldId id="295" r:id="rId9"/>
    <p:sldId id="270" r:id="rId10"/>
    <p:sldId id="286" r:id="rId11"/>
    <p:sldId id="287" r:id="rId12"/>
    <p:sldId id="280" r:id="rId13"/>
    <p:sldId id="289" r:id="rId14"/>
    <p:sldId id="288" r:id="rId15"/>
    <p:sldId id="281" r:id="rId16"/>
    <p:sldId id="290" r:id="rId17"/>
    <p:sldId id="271" r:id="rId1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bschnitt ohne Titel" id="{EA495A4D-A9D2-4123-8BA5-C2BC2A2573AF}">
          <p14:sldIdLst>
            <p14:sldId id="256"/>
            <p14:sldId id="257"/>
            <p14:sldId id="260"/>
            <p14:sldId id="263"/>
            <p14:sldId id="292"/>
            <p14:sldId id="293"/>
            <p14:sldId id="294"/>
            <p14:sldId id="295"/>
            <p14:sldId id="270"/>
            <p14:sldId id="286"/>
            <p14:sldId id="287"/>
            <p14:sldId id="280"/>
            <p14:sldId id="289"/>
            <p14:sldId id="288"/>
            <p14:sldId id="281"/>
            <p14:sldId id="290"/>
            <p14:sldId id="27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ancely Rojas" initials="FR" lastIdx="1" clrIdx="0">
    <p:extLst>
      <p:ext uri="{19B8F6BF-5375-455C-9EA6-DF929625EA0E}">
        <p15:presenceInfo xmlns:p15="http://schemas.microsoft.com/office/powerpoint/2012/main" userId="007997bfe5fb224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38" autoAdjust="0"/>
    <p:restoredTop sz="94660"/>
  </p:normalViewPr>
  <p:slideViewPr>
    <p:cSldViewPr snapToGrid="0">
      <p:cViewPr varScale="1">
        <p:scale>
          <a:sx n="74" d="100"/>
          <a:sy n="74" d="100"/>
        </p:scale>
        <p:origin x="82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77BDD3-8DE6-470E-B729-B5F5404F253E}" type="doc">
      <dgm:prSet loTypeId="urn:microsoft.com/office/officeart/2016/7/layout/BasicProcessNew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02DC0D5D-6648-4496-BE89-29BB70364DC5}">
      <dgm:prSet/>
      <dgm:spPr/>
      <dgm:t>
        <a:bodyPr/>
        <a:lstStyle/>
        <a:p>
          <a:r>
            <a:rPr lang="en-US"/>
            <a:t>La Abuela es una entidad sin ánimo de lucro comprometida con el acompañamiento integral de personas en situación de vulnerabilidad social, económica, educativa o cultural. </a:t>
          </a:r>
        </a:p>
      </dgm:t>
    </dgm:pt>
    <dgm:pt modelId="{FB8B2C46-3A00-4273-9924-10F7349234F8}" type="parTrans" cxnId="{422731DC-8D05-4FA5-93CE-42050C1A8197}">
      <dgm:prSet/>
      <dgm:spPr/>
      <dgm:t>
        <a:bodyPr/>
        <a:lstStyle/>
        <a:p>
          <a:endParaRPr lang="en-US"/>
        </a:p>
      </dgm:t>
    </dgm:pt>
    <dgm:pt modelId="{C4662C54-1E05-42F6-9A90-F1183CD9EA29}" type="sibTrans" cxnId="{422731DC-8D05-4FA5-93CE-42050C1A8197}">
      <dgm:prSet/>
      <dgm:spPr/>
      <dgm:t>
        <a:bodyPr/>
        <a:lstStyle/>
        <a:p>
          <a:endParaRPr lang="en-US"/>
        </a:p>
      </dgm:t>
    </dgm:pt>
    <dgm:pt modelId="{2B0A693C-062A-4249-A5E8-B20635B5C451}">
      <dgm:prSet/>
      <dgm:spPr/>
      <dgm:t>
        <a:bodyPr/>
        <a:lstStyle/>
        <a:p>
          <a:r>
            <a:rPr lang="en-US"/>
            <a:t>Nuestra misión es brindar amor, esperanza y restauración a niños, adolescentes y familias, a través de programas lúdicos, enseñanzas bíblicas y ayudas sociales, fomentando el desarrollo espiritual, emocional y comunitario de cada individuo</a:t>
          </a:r>
          <a:r>
            <a:rPr lang="en-US" b="1"/>
            <a:t>.</a:t>
          </a:r>
          <a:endParaRPr lang="en-US"/>
        </a:p>
      </dgm:t>
    </dgm:pt>
    <dgm:pt modelId="{A7B915EA-E856-4F8E-8162-FECAED57B302}" type="parTrans" cxnId="{CCF047D0-17A8-46FA-9698-DB4A0FF7B1EA}">
      <dgm:prSet/>
      <dgm:spPr/>
      <dgm:t>
        <a:bodyPr/>
        <a:lstStyle/>
        <a:p>
          <a:endParaRPr lang="en-US"/>
        </a:p>
      </dgm:t>
    </dgm:pt>
    <dgm:pt modelId="{8F575BCE-3F89-4492-949C-A16E1F33B7C5}" type="sibTrans" cxnId="{CCF047D0-17A8-46FA-9698-DB4A0FF7B1EA}">
      <dgm:prSet/>
      <dgm:spPr/>
      <dgm:t>
        <a:bodyPr/>
        <a:lstStyle/>
        <a:p>
          <a:endParaRPr lang="en-US"/>
        </a:p>
      </dgm:t>
    </dgm:pt>
    <dgm:pt modelId="{16EFBF5E-A14B-47EE-A9D6-A307B91F82A3}" type="pres">
      <dgm:prSet presAssocID="{2677BDD3-8DE6-470E-B729-B5F5404F253E}" presName="Name0" presStyleCnt="0">
        <dgm:presLayoutVars>
          <dgm:dir/>
          <dgm:resizeHandles val="exact"/>
        </dgm:presLayoutVars>
      </dgm:prSet>
      <dgm:spPr/>
    </dgm:pt>
    <dgm:pt modelId="{515740DA-2D94-4481-A99A-55FA67384AB3}" type="pres">
      <dgm:prSet presAssocID="{02DC0D5D-6648-4496-BE89-29BB70364DC5}" presName="node" presStyleLbl="node1" presStyleIdx="0" presStyleCnt="3">
        <dgm:presLayoutVars>
          <dgm:bulletEnabled val="1"/>
        </dgm:presLayoutVars>
      </dgm:prSet>
      <dgm:spPr/>
    </dgm:pt>
    <dgm:pt modelId="{7908953A-F217-4CF6-A9C9-43DA756C57AB}" type="pres">
      <dgm:prSet presAssocID="{C4662C54-1E05-42F6-9A90-F1183CD9EA29}" presName="sibTransSpacerBeforeConnector" presStyleCnt="0"/>
      <dgm:spPr/>
    </dgm:pt>
    <dgm:pt modelId="{95E6B934-EC7F-441A-A56C-31D3DF786B68}" type="pres">
      <dgm:prSet presAssocID="{C4662C54-1E05-42F6-9A90-F1183CD9EA29}" presName="sibTrans" presStyleLbl="node1" presStyleIdx="1" presStyleCnt="3"/>
      <dgm:spPr/>
    </dgm:pt>
    <dgm:pt modelId="{BA790EBC-D39D-4CEB-A274-F1AB773CDFCB}" type="pres">
      <dgm:prSet presAssocID="{C4662C54-1E05-42F6-9A90-F1183CD9EA29}" presName="sibTransSpacerAfterConnector" presStyleCnt="0"/>
      <dgm:spPr/>
    </dgm:pt>
    <dgm:pt modelId="{442B3244-02CC-42B6-A905-08F6DADF4584}" type="pres">
      <dgm:prSet presAssocID="{2B0A693C-062A-4249-A5E8-B20635B5C451}" presName="node" presStyleLbl="node1" presStyleIdx="2" presStyleCnt="3">
        <dgm:presLayoutVars>
          <dgm:bulletEnabled val="1"/>
        </dgm:presLayoutVars>
      </dgm:prSet>
      <dgm:spPr/>
    </dgm:pt>
  </dgm:ptLst>
  <dgm:cxnLst>
    <dgm:cxn modelId="{005B6EC8-8F6A-455A-A65B-532D8CF50D5B}" type="presOf" srcId="{02DC0D5D-6648-4496-BE89-29BB70364DC5}" destId="{515740DA-2D94-4481-A99A-55FA67384AB3}" srcOrd="0" destOrd="0" presId="urn:microsoft.com/office/officeart/2016/7/layout/BasicProcessNew"/>
    <dgm:cxn modelId="{CCF047D0-17A8-46FA-9698-DB4A0FF7B1EA}" srcId="{2677BDD3-8DE6-470E-B729-B5F5404F253E}" destId="{2B0A693C-062A-4249-A5E8-B20635B5C451}" srcOrd="1" destOrd="0" parTransId="{A7B915EA-E856-4F8E-8162-FECAED57B302}" sibTransId="{8F575BCE-3F89-4492-949C-A16E1F33B7C5}"/>
    <dgm:cxn modelId="{83B79DD9-6B88-4083-BBB7-A2289ED20050}" type="presOf" srcId="{C4662C54-1E05-42F6-9A90-F1183CD9EA29}" destId="{95E6B934-EC7F-441A-A56C-31D3DF786B68}" srcOrd="0" destOrd="0" presId="urn:microsoft.com/office/officeart/2016/7/layout/BasicProcessNew"/>
    <dgm:cxn modelId="{422731DC-8D05-4FA5-93CE-42050C1A8197}" srcId="{2677BDD3-8DE6-470E-B729-B5F5404F253E}" destId="{02DC0D5D-6648-4496-BE89-29BB70364DC5}" srcOrd="0" destOrd="0" parTransId="{FB8B2C46-3A00-4273-9924-10F7349234F8}" sibTransId="{C4662C54-1E05-42F6-9A90-F1183CD9EA29}"/>
    <dgm:cxn modelId="{ED0E15EB-7E27-4E4B-A8D5-101BA95A5846}" type="presOf" srcId="{2677BDD3-8DE6-470E-B729-B5F5404F253E}" destId="{16EFBF5E-A14B-47EE-A9D6-A307B91F82A3}" srcOrd="0" destOrd="0" presId="urn:microsoft.com/office/officeart/2016/7/layout/BasicProcessNew"/>
    <dgm:cxn modelId="{0310A7F9-3808-4874-BD07-2A37A9192B31}" type="presOf" srcId="{2B0A693C-062A-4249-A5E8-B20635B5C451}" destId="{442B3244-02CC-42B6-A905-08F6DADF4584}" srcOrd="0" destOrd="0" presId="urn:microsoft.com/office/officeart/2016/7/layout/BasicProcessNew"/>
    <dgm:cxn modelId="{5C718794-2C78-4B58-858B-486179502988}" type="presParOf" srcId="{16EFBF5E-A14B-47EE-A9D6-A307B91F82A3}" destId="{515740DA-2D94-4481-A99A-55FA67384AB3}" srcOrd="0" destOrd="0" presId="urn:microsoft.com/office/officeart/2016/7/layout/BasicProcessNew"/>
    <dgm:cxn modelId="{3AF7D5AE-C0B6-4027-BAC4-B25FA828F366}" type="presParOf" srcId="{16EFBF5E-A14B-47EE-A9D6-A307B91F82A3}" destId="{7908953A-F217-4CF6-A9C9-43DA756C57AB}" srcOrd="1" destOrd="0" presId="urn:microsoft.com/office/officeart/2016/7/layout/BasicProcessNew"/>
    <dgm:cxn modelId="{A424CCB5-A3B7-4B92-99CA-35377312D177}" type="presParOf" srcId="{16EFBF5E-A14B-47EE-A9D6-A307B91F82A3}" destId="{95E6B934-EC7F-441A-A56C-31D3DF786B68}" srcOrd="2" destOrd="0" presId="urn:microsoft.com/office/officeart/2016/7/layout/BasicProcessNew"/>
    <dgm:cxn modelId="{1D745944-D77D-4A20-A996-0A6C23E023A7}" type="presParOf" srcId="{16EFBF5E-A14B-47EE-A9D6-A307B91F82A3}" destId="{BA790EBC-D39D-4CEB-A274-F1AB773CDFCB}" srcOrd="3" destOrd="0" presId="urn:microsoft.com/office/officeart/2016/7/layout/BasicProcessNew"/>
    <dgm:cxn modelId="{902623DA-6728-4617-8D7A-A2E01F47B13C}" type="presParOf" srcId="{16EFBF5E-A14B-47EE-A9D6-A307B91F82A3}" destId="{442B3244-02CC-42B6-A905-08F6DADF4584}" srcOrd="4" destOrd="0" presId="urn:microsoft.com/office/officeart/2016/7/layout/Basic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EB3C01-99D1-48B5-AF9C-B40BDBC1629A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23BAB3D-DCD0-4C48-9E25-D73FB0669F54}">
      <dgm:prSet/>
      <dgm:spPr/>
      <dgm:t>
        <a:bodyPr/>
        <a:lstStyle/>
        <a:p>
          <a:r>
            <a:rPr lang="es-ES" dirty="0"/>
            <a:t>Entrega de Mercados</a:t>
          </a:r>
          <a:r>
            <a:rPr lang="de-DE" dirty="0"/>
            <a:t> </a:t>
          </a:r>
          <a:r>
            <a:rPr lang="es-ES" dirty="0"/>
            <a:t> </a:t>
          </a:r>
          <a:endParaRPr lang="en-US" dirty="0"/>
        </a:p>
      </dgm:t>
    </dgm:pt>
    <dgm:pt modelId="{BB13D19E-AA16-4B25-9DC7-76B4A8A27506}" type="parTrans" cxnId="{3C99AD45-4832-4F97-8751-FEB957DB250B}">
      <dgm:prSet/>
      <dgm:spPr/>
      <dgm:t>
        <a:bodyPr/>
        <a:lstStyle/>
        <a:p>
          <a:endParaRPr lang="en-US"/>
        </a:p>
      </dgm:t>
    </dgm:pt>
    <dgm:pt modelId="{4CDDF0F2-1353-44C5-943A-7101AD6DA3A4}" type="sibTrans" cxnId="{3C99AD45-4832-4F97-8751-FEB957DB250B}">
      <dgm:prSet/>
      <dgm:spPr/>
      <dgm:t>
        <a:bodyPr/>
        <a:lstStyle/>
        <a:p>
          <a:endParaRPr lang="en-US"/>
        </a:p>
      </dgm:t>
    </dgm:pt>
    <dgm:pt modelId="{34E7E839-62BB-4788-AE78-653CCCA0B713}">
      <dgm:prSet/>
      <dgm:spPr/>
      <dgm:t>
        <a:bodyPr/>
        <a:lstStyle/>
        <a:p>
          <a:r>
            <a:rPr lang="es-ES" dirty="0"/>
            <a:t>Kit escolares</a:t>
          </a:r>
          <a:endParaRPr lang="en-US" dirty="0"/>
        </a:p>
      </dgm:t>
    </dgm:pt>
    <dgm:pt modelId="{3110CA4C-6063-42FA-99A6-96E4E5D93A70}" type="parTrans" cxnId="{5E812CDD-A814-45F0-9828-64665DEF9F20}">
      <dgm:prSet/>
      <dgm:spPr/>
      <dgm:t>
        <a:bodyPr/>
        <a:lstStyle/>
        <a:p>
          <a:endParaRPr lang="en-US"/>
        </a:p>
      </dgm:t>
    </dgm:pt>
    <dgm:pt modelId="{5745FE77-166E-40D2-AF43-5473A253B9E1}" type="sibTrans" cxnId="{5E812CDD-A814-45F0-9828-64665DEF9F20}">
      <dgm:prSet/>
      <dgm:spPr/>
      <dgm:t>
        <a:bodyPr/>
        <a:lstStyle/>
        <a:p>
          <a:endParaRPr lang="en-US"/>
        </a:p>
      </dgm:t>
    </dgm:pt>
    <dgm:pt modelId="{D31BF136-3152-40BA-9894-BF58CD526AA7}">
      <dgm:prSet/>
      <dgm:spPr/>
      <dgm:t>
        <a:bodyPr/>
        <a:lstStyle/>
        <a:p>
          <a:r>
            <a:rPr lang="de-DE" dirty="0"/>
            <a:t>Regalos que inspiran sonrisas</a:t>
          </a:r>
        </a:p>
      </dgm:t>
    </dgm:pt>
    <dgm:pt modelId="{2F9C9762-69D0-49EC-B8A4-2325FBDE3E47}" type="parTrans" cxnId="{E2CCFD25-6F3D-4112-BBCF-C8225D5971B4}">
      <dgm:prSet/>
      <dgm:spPr/>
      <dgm:t>
        <a:bodyPr/>
        <a:lstStyle/>
        <a:p>
          <a:endParaRPr lang="de-DE"/>
        </a:p>
      </dgm:t>
    </dgm:pt>
    <dgm:pt modelId="{BB721607-2E24-45B4-B549-1EAC4D294B34}" type="sibTrans" cxnId="{E2CCFD25-6F3D-4112-BBCF-C8225D5971B4}">
      <dgm:prSet/>
      <dgm:spPr/>
      <dgm:t>
        <a:bodyPr/>
        <a:lstStyle/>
        <a:p>
          <a:endParaRPr lang="de-DE"/>
        </a:p>
      </dgm:t>
    </dgm:pt>
    <dgm:pt modelId="{590B8BFE-AEB7-4D7E-AFE2-62F7AB44E34B}">
      <dgm:prSet/>
      <dgm:spPr/>
      <dgm:t>
        <a:bodyPr/>
        <a:lstStyle/>
        <a:p>
          <a:r>
            <a:rPr lang="de-DE" dirty="0"/>
            <a:t>Distribución de literatura bíblica</a:t>
          </a:r>
        </a:p>
      </dgm:t>
    </dgm:pt>
    <dgm:pt modelId="{4A2200C4-E62F-4E4F-B530-FF73408E16AF}" type="parTrans" cxnId="{F6A54D89-7B73-4A30-B416-064C6B27103E}">
      <dgm:prSet/>
      <dgm:spPr/>
      <dgm:t>
        <a:bodyPr/>
        <a:lstStyle/>
        <a:p>
          <a:endParaRPr lang="de-DE"/>
        </a:p>
      </dgm:t>
    </dgm:pt>
    <dgm:pt modelId="{BED4391C-7BCB-4D8F-98D2-8F8DDD93E735}" type="sibTrans" cxnId="{F6A54D89-7B73-4A30-B416-064C6B27103E}">
      <dgm:prSet/>
      <dgm:spPr/>
      <dgm:t>
        <a:bodyPr/>
        <a:lstStyle/>
        <a:p>
          <a:endParaRPr lang="de-DE"/>
        </a:p>
      </dgm:t>
    </dgm:pt>
    <dgm:pt modelId="{06B0F1B2-748D-4B73-A4D1-4970E7C319A7}" type="pres">
      <dgm:prSet presAssocID="{88EB3C01-99D1-48B5-AF9C-B40BDBC1629A}" presName="outerComposite" presStyleCnt="0">
        <dgm:presLayoutVars>
          <dgm:chMax val="5"/>
          <dgm:dir/>
          <dgm:resizeHandles val="exact"/>
        </dgm:presLayoutVars>
      </dgm:prSet>
      <dgm:spPr/>
    </dgm:pt>
    <dgm:pt modelId="{8E6364DC-2F26-4880-8DB9-90737E102498}" type="pres">
      <dgm:prSet presAssocID="{88EB3C01-99D1-48B5-AF9C-B40BDBC1629A}" presName="dummyMaxCanvas" presStyleCnt="0">
        <dgm:presLayoutVars/>
      </dgm:prSet>
      <dgm:spPr/>
    </dgm:pt>
    <dgm:pt modelId="{2003D5C9-5701-4966-9585-6616182C6C6D}" type="pres">
      <dgm:prSet presAssocID="{88EB3C01-99D1-48B5-AF9C-B40BDBC1629A}" presName="FourNodes_1" presStyleLbl="node1" presStyleIdx="0" presStyleCnt="4">
        <dgm:presLayoutVars>
          <dgm:bulletEnabled val="1"/>
        </dgm:presLayoutVars>
      </dgm:prSet>
      <dgm:spPr/>
    </dgm:pt>
    <dgm:pt modelId="{4C06679F-1991-45DA-B7B6-D042C6346001}" type="pres">
      <dgm:prSet presAssocID="{88EB3C01-99D1-48B5-AF9C-B40BDBC1629A}" presName="FourNodes_2" presStyleLbl="node1" presStyleIdx="1" presStyleCnt="4">
        <dgm:presLayoutVars>
          <dgm:bulletEnabled val="1"/>
        </dgm:presLayoutVars>
      </dgm:prSet>
      <dgm:spPr/>
    </dgm:pt>
    <dgm:pt modelId="{0A42054F-59D0-4A4B-87BE-7D69F91856C9}" type="pres">
      <dgm:prSet presAssocID="{88EB3C01-99D1-48B5-AF9C-B40BDBC1629A}" presName="FourNodes_3" presStyleLbl="node1" presStyleIdx="2" presStyleCnt="4">
        <dgm:presLayoutVars>
          <dgm:bulletEnabled val="1"/>
        </dgm:presLayoutVars>
      </dgm:prSet>
      <dgm:spPr/>
    </dgm:pt>
    <dgm:pt modelId="{4A1929C5-EA88-40AB-9C3E-E1E51436A130}" type="pres">
      <dgm:prSet presAssocID="{88EB3C01-99D1-48B5-AF9C-B40BDBC1629A}" presName="FourNodes_4" presStyleLbl="node1" presStyleIdx="3" presStyleCnt="4">
        <dgm:presLayoutVars>
          <dgm:bulletEnabled val="1"/>
        </dgm:presLayoutVars>
      </dgm:prSet>
      <dgm:spPr/>
    </dgm:pt>
    <dgm:pt modelId="{9177F456-D65A-42B9-87B2-FB4DFBEDBF5F}" type="pres">
      <dgm:prSet presAssocID="{88EB3C01-99D1-48B5-AF9C-B40BDBC1629A}" presName="FourConn_1-2" presStyleLbl="fgAccFollowNode1" presStyleIdx="0" presStyleCnt="3">
        <dgm:presLayoutVars>
          <dgm:bulletEnabled val="1"/>
        </dgm:presLayoutVars>
      </dgm:prSet>
      <dgm:spPr/>
    </dgm:pt>
    <dgm:pt modelId="{C552A90B-5D2E-490F-9000-4E9288467CB2}" type="pres">
      <dgm:prSet presAssocID="{88EB3C01-99D1-48B5-AF9C-B40BDBC1629A}" presName="FourConn_2-3" presStyleLbl="fgAccFollowNode1" presStyleIdx="1" presStyleCnt="3">
        <dgm:presLayoutVars>
          <dgm:bulletEnabled val="1"/>
        </dgm:presLayoutVars>
      </dgm:prSet>
      <dgm:spPr/>
    </dgm:pt>
    <dgm:pt modelId="{CE9CC2EE-6543-4C7E-83F4-877BECCC90E3}" type="pres">
      <dgm:prSet presAssocID="{88EB3C01-99D1-48B5-AF9C-B40BDBC1629A}" presName="FourConn_3-4" presStyleLbl="fgAccFollowNode1" presStyleIdx="2" presStyleCnt="3">
        <dgm:presLayoutVars>
          <dgm:bulletEnabled val="1"/>
        </dgm:presLayoutVars>
      </dgm:prSet>
      <dgm:spPr/>
    </dgm:pt>
    <dgm:pt modelId="{7BDA6DF6-1E2E-4D30-AFE4-3BCBC2F31207}" type="pres">
      <dgm:prSet presAssocID="{88EB3C01-99D1-48B5-AF9C-B40BDBC1629A}" presName="FourNodes_1_text" presStyleLbl="node1" presStyleIdx="3" presStyleCnt="4">
        <dgm:presLayoutVars>
          <dgm:bulletEnabled val="1"/>
        </dgm:presLayoutVars>
      </dgm:prSet>
      <dgm:spPr/>
    </dgm:pt>
    <dgm:pt modelId="{0297B150-B8A2-4AF6-AE80-6EDF08EF6296}" type="pres">
      <dgm:prSet presAssocID="{88EB3C01-99D1-48B5-AF9C-B40BDBC1629A}" presName="FourNodes_2_text" presStyleLbl="node1" presStyleIdx="3" presStyleCnt="4">
        <dgm:presLayoutVars>
          <dgm:bulletEnabled val="1"/>
        </dgm:presLayoutVars>
      </dgm:prSet>
      <dgm:spPr/>
    </dgm:pt>
    <dgm:pt modelId="{692D58EB-6DEF-4350-BC91-B82F7BF8E8C8}" type="pres">
      <dgm:prSet presAssocID="{88EB3C01-99D1-48B5-AF9C-B40BDBC1629A}" presName="FourNodes_3_text" presStyleLbl="node1" presStyleIdx="3" presStyleCnt="4">
        <dgm:presLayoutVars>
          <dgm:bulletEnabled val="1"/>
        </dgm:presLayoutVars>
      </dgm:prSet>
      <dgm:spPr/>
    </dgm:pt>
    <dgm:pt modelId="{7AC8F436-07DB-4EB9-BF57-3739588AF94A}" type="pres">
      <dgm:prSet presAssocID="{88EB3C01-99D1-48B5-AF9C-B40BDBC1629A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2242A111-3FF3-4383-87A4-E5DC2434BE69}" type="presOf" srcId="{4CDDF0F2-1353-44C5-943A-7101AD6DA3A4}" destId="{C552A90B-5D2E-490F-9000-4E9288467CB2}" srcOrd="0" destOrd="0" presId="urn:microsoft.com/office/officeart/2005/8/layout/vProcess5"/>
    <dgm:cxn modelId="{952EF712-BED4-451A-B0EF-F537B55CB33A}" type="presOf" srcId="{5745FE77-166E-40D2-AF43-5473A253B9E1}" destId="{CE9CC2EE-6543-4C7E-83F4-877BECCC90E3}" srcOrd="0" destOrd="0" presId="urn:microsoft.com/office/officeart/2005/8/layout/vProcess5"/>
    <dgm:cxn modelId="{7B5CF61A-C6B6-437D-BBDE-2C72191EE053}" type="presOf" srcId="{523BAB3D-DCD0-4C48-9E25-D73FB0669F54}" destId="{4C06679F-1991-45DA-B7B6-D042C6346001}" srcOrd="0" destOrd="0" presId="urn:microsoft.com/office/officeart/2005/8/layout/vProcess5"/>
    <dgm:cxn modelId="{E2CCFD25-6F3D-4112-BBCF-C8225D5971B4}" srcId="{88EB3C01-99D1-48B5-AF9C-B40BDBC1629A}" destId="{D31BF136-3152-40BA-9894-BF58CD526AA7}" srcOrd="3" destOrd="0" parTransId="{2F9C9762-69D0-49EC-B8A4-2325FBDE3E47}" sibTransId="{BB721607-2E24-45B4-B549-1EAC4D294B34}"/>
    <dgm:cxn modelId="{3C99AD45-4832-4F97-8751-FEB957DB250B}" srcId="{88EB3C01-99D1-48B5-AF9C-B40BDBC1629A}" destId="{523BAB3D-DCD0-4C48-9E25-D73FB0669F54}" srcOrd="1" destOrd="0" parTransId="{BB13D19E-AA16-4B25-9DC7-76B4A8A27506}" sibTransId="{4CDDF0F2-1353-44C5-943A-7101AD6DA3A4}"/>
    <dgm:cxn modelId="{11331F68-C076-4313-BAB8-7D5189A755F4}" type="presOf" srcId="{D31BF136-3152-40BA-9894-BF58CD526AA7}" destId="{4A1929C5-EA88-40AB-9C3E-E1E51436A130}" srcOrd="0" destOrd="0" presId="urn:microsoft.com/office/officeart/2005/8/layout/vProcess5"/>
    <dgm:cxn modelId="{AE57CC84-5723-4301-8818-93147A08E818}" type="presOf" srcId="{88EB3C01-99D1-48B5-AF9C-B40BDBC1629A}" destId="{06B0F1B2-748D-4B73-A4D1-4970E7C319A7}" srcOrd="0" destOrd="0" presId="urn:microsoft.com/office/officeart/2005/8/layout/vProcess5"/>
    <dgm:cxn modelId="{F6A54D89-7B73-4A30-B416-064C6B27103E}" srcId="{88EB3C01-99D1-48B5-AF9C-B40BDBC1629A}" destId="{590B8BFE-AEB7-4D7E-AFE2-62F7AB44E34B}" srcOrd="0" destOrd="0" parTransId="{4A2200C4-E62F-4E4F-B530-FF73408E16AF}" sibTransId="{BED4391C-7BCB-4D8F-98D2-8F8DDD93E735}"/>
    <dgm:cxn modelId="{961988A2-6AEE-42A4-9A48-45EE1A1675DB}" type="presOf" srcId="{590B8BFE-AEB7-4D7E-AFE2-62F7AB44E34B}" destId="{2003D5C9-5701-4966-9585-6616182C6C6D}" srcOrd="0" destOrd="0" presId="urn:microsoft.com/office/officeart/2005/8/layout/vProcess5"/>
    <dgm:cxn modelId="{425D28B5-4F85-4422-BBE3-E966C9939523}" type="presOf" srcId="{34E7E839-62BB-4788-AE78-653CCCA0B713}" destId="{692D58EB-6DEF-4350-BC91-B82F7BF8E8C8}" srcOrd="1" destOrd="0" presId="urn:microsoft.com/office/officeart/2005/8/layout/vProcess5"/>
    <dgm:cxn modelId="{D5FDBED2-6E63-4992-BA0F-EC793D26FDD4}" type="presOf" srcId="{590B8BFE-AEB7-4D7E-AFE2-62F7AB44E34B}" destId="{7BDA6DF6-1E2E-4D30-AFE4-3BCBC2F31207}" srcOrd="1" destOrd="0" presId="urn:microsoft.com/office/officeart/2005/8/layout/vProcess5"/>
    <dgm:cxn modelId="{1F63EFD4-CFCE-4AAC-B7B3-075C43660B31}" type="presOf" srcId="{D31BF136-3152-40BA-9894-BF58CD526AA7}" destId="{7AC8F436-07DB-4EB9-BF57-3739588AF94A}" srcOrd="1" destOrd="0" presId="urn:microsoft.com/office/officeart/2005/8/layout/vProcess5"/>
    <dgm:cxn modelId="{5E812CDD-A814-45F0-9828-64665DEF9F20}" srcId="{88EB3C01-99D1-48B5-AF9C-B40BDBC1629A}" destId="{34E7E839-62BB-4788-AE78-653CCCA0B713}" srcOrd="2" destOrd="0" parTransId="{3110CA4C-6063-42FA-99A6-96E4E5D93A70}" sibTransId="{5745FE77-166E-40D2-AF43-5473A253B9E1}"/>
    <dgm:cxn modelId="{628CB9F5-1452-4BFA-87B1-38B3451EE3FC}" type="presOf" srcId="{34E7E839-62BB-4788-AE78-653CCCA0B713}" destId="{0A42054F-59D0-4A4B-87BE-7D69F91856C9}" srcOrd="0" destOrd="0" presId="urn:microsoft.com/office/officeart/2005/8/layout/vProcess5"/>
    <dgm:cxn modelId="{328166F9-A4E3-4D3C-8D63-6531A2F8EAF7}" type="presOf" srcId="{523BAB3D-DCD0-4C48-9E25-D73FB0669F54}" destId="{0297B150-B8A2-4AF6-AE80-6EDF08EF6296}" srcOrd="1" destOrd="0" presId="urn:microsoft.com/office/officeart/2005/8/layout/vProcess5"/>
    <dgm:cxn modelId="{3A32B4FB-A72E-4B7E-A3EC-A5197D882C0F}" type="presOf" srcId="{BED4391C-7BCB-4D8F-98D2-8F8DDD93E735}" destId="{9177F456-D65A-42B9-87B2-FB4DFBEDBF5F}" srcOrd="0" destOrd="0" presId="urn:microsoft.com/office/officeart/2005/8/layout/vProcess5"/>
    <dgm:cxn modelId="{33C2A2D6-E97E-4105-A0EE-2EDB29E821E0}" type="presParOf" srcId="{06B0F1B2-748D-4B73-A4D1-4970E7C319A7}" destId="{8E6364DC-2F26-4880-8DB9-90737E102498}" srcOrd="0" destOrd="0" presId="urn:microsoft.com/office/officeart/2005/8/layout/vProcess5"/>
    <dgm:cxn modelId="{7DCF3D66-8B69-4A7F-B00A-3655190A505D}" type="presParOf" srcId="{06B0F1B2-748D-4B73-A4D1-4970E7C319A7}" destId="{2003D5C9-5701-4966-9585-6616182C6C6D}" srcOrd="1" destOrd="0" presId="urn:microsoft.com/office/officeart/2005/8/layout/vProcess5"/>
    <dgm:cxn modelId="{0F4D8CA3-A02C-41EB-9FF2-43852231598F}" type="presParOf" srcId="{06B0F1B2-748D-4B73-A4D1-4970E7C319A7}" destId="{4C06679F-1991-45DA-B7B6-D042C6346001}" srcOrd="2" destOrd="0" presId="urn:microsoft.com/office/officeart/2005/8/layout/vProcess5"/>
    <dgm:cxn modelId="{0C739291-4BEE-491B-9577-C4ACA1B12038}" type="presParOf" srcId="{06B0F1B2-748D-4B73-A4D1-4970E7C319A7}" destId="{0A42054F-59D0-4A4B-87BE-7D69F91856C9}" srcOrd="3" destOrd="0" presId="urn:microsoft.com/office/officeart/2005/8/layout/vProcess5"/>
    <dgm:cxn modelId="{F5A71F1E-9470-40FF-870D-793C962D98D5}" type="presParOf" srcId="{06B0F1B2-748D-4B73-A4D1-4970E7C319A7}" destId="{4A1929C5-EA88-40AB-9C3E-E1E51436A130}" srcOrd="4" destOrd="0" presId="urn:microsoft.com/office/officeart/2005/8/layout/vProcess5"/>
    <dgm:cxn modelId="{B25980A7-088F-45E6-A4F6-C052149A5BEF}" type="presParOf" srcId="{06B0F1B2-748D-4B73-A4D1-4970E7C319A7}" destId="{9177F456-D65A-42B9-87B2-FB4DFBEDBF5F}" srcOrd="5" destOrd="0" presId="urn:microsoft.com/office/officeart/2005/8/layout/vProcess5"/>
    <dgm:cxn modelId="{4F5A08FC-9A1F-40A6-8F0A-51160A1FE6B3}" type="presParOf" srcId="{06B0F1B2-748D-4B73-A4D1-4970E7C319A7}" destId="{C552A90B-5D2E-490F-9000-4E9288467CB2}" srcOrd="6" destOrd="0" presId="urn:microsoft.com/office/officeart/2005/8/layout/vProcess5"/>
    <dgm:cxn modelId="{1EE377B5-4573-4A42-B988-35832EFF3A18}" type="presParOf" srcId="{06B0F1B2-748D-4B73-A4D1-4970E7C319A7}" destId="{CE9CC2EE-6543-4C7E-83F4-877BECCC90E3}" srcOrd="7" destOrd="0" presId="urn:microsoft.com/office/officeart/2005/8/layout/vProcess5"/>
    <dgm:cxn modelId="{8462DE7E-6628-4BF5-9DE1-4D6134F1F2BE}" type="presParOf" srcId="{06B0F1B2-748D-4B73-A4D1-4970E7C319A7}" destId="{7BDA6DF6-1E2E-4D30-AFE4-3BCBC2F31207}" srcOrd="8" destOrd="0" presId="urn:microsoft.com/office/officeart/2005/8/layout/vProcess5"/>
    <dgm:cxn modelId="{DD0635C5-50D7-49D9-8BC2-FA5818683110}" type="presParOf" srcId="{06B0F1B2-748D-4B73-A4D1-4970E7C319A7}" destId="{0297B150-B8A2-4AF6-AE80-6EDF08EF6296}" srcOrd="9" destOrd="0" presId="urn:microsoft.com/office/officeart/2005/8/layout/vProcess5"/>
    <dgm:cxn modelId="{F7EBB5D5-7ADA-461D-ADF6-2C1AA88302A3}" type="presParOf" srcId="{06B0F1B2-748D-4B73-A4D1-4970E7C319A7}" destId="{692D58EB-6DEF-4350-BC91-B82F7BF8E8C8}" srcOrd="10" destOrd="0" presId="urn:microsoft.com/office/officeart/2005/8/layout/vProcess5"/>
    <dgm:cxn modelId="{7828842E-1F25-4893-8482-EDF9BF4B7274}" type="presParOf" srcId="{06B0F1B2-748D-4B73-A4D1-4970E7C319A7}" destId="{7AC8F436-07DB-4EB9-BF57-3739588AF94A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B9EF2DB-1921-4EDC-80A5-608A152817A0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A0E6CED-15E5-49D0-B071-17B179510326}">
      <dgm:prSet/>
      <dgm:spPr/>
      <dgm:t>
        <a:bodyPr/>
        <a:lstStyle/>
        <a:p>
          <a:r>
            <a:rPr lang="es-ES"/>
            <a:t>En el mes de diciembre de 2025, la Fundación La Abuela llevó a cabo la tradicional jornada de entrega de </a:t>
          </a:r>
          <a:r>
            <a:rPr lang="es-ES" b="1"/>
            <a:t>regalos de Navidad en la comunidad de Nueva Jerusalén</a:t>
          </a:r>
          <a:r>
            <a:rPr lang="es-ES"/>
            <a:t>.</a:t>
          </a:r>
          <a:endParaRPr lang="en-US"/>
        </a:p>
      </dgm:t>
    </dgm:pt>
    <dgm:pt modelId="{3635A3F4-21BE-4703-9121-B2A82E8108FE}" type="parTrans" cxnId="{6A474898-7F6C-4877-A3F8-F775C1F2A9E9}">
      <dgm:prSet/>
      <dgm:spPr/>
      <dgm:t>
        <a:bodyPr/>
        <a:lstStyle/>
        <a:p>
          <a:endParaRPr lang="en-US"/>
        </a:p>
      </dgm:t>
    </dgm:pt>
    <dgm:pt modelId="{3601E97D-6492-4113-A9BE-8FCE7B7925A4}" type="sibTrans" cxnId="{6A474898-7F6C-4877-A3F8-F775C1F2A9E9}">
      <dgm:prSet/>
      <dgm:spPr/>
      <dgm:t>
        <a:bodyPr/>
        <a:lstStyle/>
        <a:p>
          <a:endParaRPr lang="en-US"/>
        </a:p>
      </dgm:t>
    </dgm:pt>
    <dgm:pt modelId="{37ED3B1C-D0EC-4E9F-A494-889C8C6FDFEC}">
      <dgm:prSet/>
      <dgm:spPr/>
      <dgm:t>
        <a:bodyPr/>
        <a:lstStyle/>
        <a:p>
          <a:r>
            <a:rPr lang="es-ES"/>
            <a:t>Durante esta actividad se compartieron momentos de alegría con los niños de la comunidad mediante juegos, actividades recreativas y la entrega de regalos navideños. Estas jornadas buscan fortalecer el espíritu de solidaridad y brindar a los niños una celebración llena de cariño y esperanza.</a:t>
          </a:r>
          <a:endParaRPr lang="en-US"/>
        </a:p>
      </dgm:t>
    </dgm:pt>
    <dgm:pt modelId="{FFF4A39E-23B4-4D14-B7DB-3E3407132271}" type="parTrans" cxnId="{651851FE-74E9-4CFE-B0CF-B7674D365B7A}">
      <dgm:prSet/>
      <dgm:spPr/>
      <dgm:t>
        <a:bodyPr/>
        <a:lstStyle/>
        <a:p>
          <a:endParaRPr lang="en-US"/>
        </a:p>
      </dgm:t>
    </dgm:pt>
    <dgm:pt modelId="{2FECBCB7-DD70-451B-B92A-025B8D4DB55F}" type="sibTrans" cxnId="{651851FE-74E9-4CFE-B0CF-B7674D365B7A}">
      <dgm:prSet/>
      <dgm:spPr/>
      <dgm:t>
        <a:bodyPr/>
        <a:lstStyle/>
        <a:p>
          <a:endParaRPr lang="en-US"/>
        </a:p>
      </dgm:t>
    </dgm:pt>
    <dgm:pt modelId="{431B8F0E-24FC-4A0B-BEFD-57B8E1107178}">
      <dgm:prSet/>
      <dgm:spPr/>
      <dgm:t>
        <a:bodyPr/>
        <a:lstStyle/>
        <a:p>
          <a:r>
            <a:rPr lang="es-ES"/>
            <a:t>La actividad contó con el apoyo de voluntarios y personas solidarias que se unieron a la causa, permitiendo llevar sonrisas y momentos especiales a los niños y sus familias.</a:t>
          </a:r>
          <a:endParaRPr lang="en-US"/>
        </a:p>
      </dgm:t>
    </dgm:pt>
    <dgm:pt modelId="{24B69F4B-CEE9-4509-96DE-E1E50CD8B09E}" type="parTrans" cxnId="{0EC553E6-6792-4EBF-8266-08C82A6D6C62}">
      <dgm:prSet/>
      <dgm:spPr/>
      <dgm:t>
        <a:bodyPr/>
        <a:lstStyle/>
        <a:p>
          <a:endParaRPr lang="en-US"/>
        </a:p>
      </dgm:t>
    </dgm:pt>
    <dgm:pt modelId="{71F23F54-FA9F-43F3-BE64-F1DC8572C3DC}" type="sibTrans" cxnId="{0EC553E6-6792-4EBF-8266-08C82A6D6C62}">
      <dgm:prSet/>
      <dgm:spPr/>
      <dgm:t>
        <a:bodyPr/>
        <a:lstStyle/>
        <a:p>
          <a:endParaRPr lang="en-US"/>
        </a:p>
      </dgm:t>
    </dgm:pt>
    <dgm:pt modelId="{66D60638-954E-49B4-95C8-A454F211E2B2}">
      <dgm:prSet/>
      <dgm:spPr/>
      <dgm:t>
        <a:bodyPr/>
        <a:lstStyle/>
        <a:p>
          <a:r>
            <a:rPr lang="es-ES" b="1"/>
            <a:t>. Recolección de regalos para niños de Cuba</a:t>
          </a:r>
          <a:endParaRPr lang="en-US"/>
        </a:p>
      </dgm:t>
    </dgm:pt>
    <dgm:pt modelId="{5D902375-F3BB-44E5-861B-372EBED1FEAF}" type="parTrans" cxnId="{6B632AEC-68EB-4831-80D9-02CFEBE45011}">
      <dgm:prSet/>
      <dgm:spPr/>
      <dgm:t>
        <a:bodyPr/>
        <a:lstStyle/>
        <a:p>
          <a:endParaRPr lang="en-US"/>
        </a:p>
      </dgm:t>
    </dgm:pt>
    <dgm:pt modelId="{C5F7EC91-26E4-47D9-91CA-4B781D046F08}" type="sibTrans" cxnId="{6B632AEC-68EB-4831-80D9-02CFEBE45011}">
      <dgm:prSet/>
      <dgm:spPr/>
      <dgm:t>
        <a:bodyPr/>
        <a:lstStyle/>
        <a:p>
          <a:endParaRPr lang="en-US"/>
        </a:p>
      </dgm:t>
    </dgm:pt>
    <dgm:pt modelId="{7E5F5E42-4922-4D50-9C6D-37F858DC85F5}">
      <dgm:prSet/>
      <dgm:spPr/>
      <dgm:t>
        <a:bodyPr/>
        <a:lstStyle/>
        <a:p>
          <a:r>
            <a:rPr lang="es-ES"/>
            <a:t>Durante el mismo periodo navideño se realizó también una campaña de </a:t>
          </a:r>
          <a:r>
            <a:rPr lang="es-ES" b="1"/>
            <a:t>recolección de regalos y ayudas para los niños de Cuba</a:t>
          </a:r>
          <a:r>
            <a:rPr lang="es-ES"/>
            <a:t>. Gracias al apoyo de colaboradores, voluntarios y personas solidarias, fue posible reunir una importante cantidad de obsequios que serán enviados y entregados durante el año </a:t>
          </a:r>
          <a:r>
            <a:rPr lang="es-ES" b="1"/>
            <a:t>2026</a:t>
          </a:r>
          <a:r>
            <a:rPr lang="es-ES"/>
            <a:t>.</a:t>
          </a:r>
          <a:endParaRPr lang="en-US"/>
        </a:p>
      </dgm:t>
    </dgm:pt>
    <dgm:pt modelId="{8262230A-0CFF-4D49-ABFE-2CE2E8074354}" type="parTrans" cxnId="{6A131C75-01B3-4F29-B9F1-F0D55D3BC581}">
      <dgm:prSet/>
      <dgm:spPr/>
      <dgm:t>
        <a:bodyPr/>
        <a:lstStyle/>
        <a:p>
          <a:endParaRPr lang="en-US"/>
        </a:p>
      </dgm:t>
    </dgm:pt>
    <dgm:pt modelId="{DE1962EF-2D60-4A9E-BC9D-797B24EC6EAA}" type="sibTrans" cxnId="{6A131C75-01B3-4F29-B9F1-F0D55D3BC581}">
      <dgm:prSet/>
      <dgm:spPr/>
      <dgm:t>
        <a:bodyPr/>
        <a:lstStyle/>
        <a:p>
          <a:endParaRPr lang="en-US"/>
        </a:p>
      </dgm:t>
    </dgm:pt>
    <dgm:pt modelId="{EE7D2E71-6DF8-4A83-B897-AECD60E90820}">
      <dgm:prSet/>
      <dgm:spPr/>
      <dgm:t>
        <a:bodyPr/>
        <a:lstStyle/>
        <a:p>
          <a:r>
            <a:rPr lang="es-ES"/>
            <a:t>Esta iniciativa refleja el compromiso continuo de la Fundación con la solidaridad internacional y con el bienestar de la niñez en diferentes contextos.</a:t>
          </a:r>
          <a:endParaRPr lang="en-US"/>
        </a:p>
      </dgm:t>
    </dgm:pt>
    <dgm:pt modelId="{57C00D03-A34C-4643-B0ED-824933B1D0DB}" type="parTrans" cxnId="{8B1548DD-13A8-45DD-916C-C79914E4C153}">
      <dgm:prSet/>
      <dgm:spPr/>
      <dgm:t>
        <a:bodyPr/>
        <a:lstStyle/>
        <a:p>
          <a:endParaRPr lang="en-US"/>
        </a:p>
      </dgm:t>
    </dgm:pt>
    <dgm:pt modelId="{5AD1E835-6024-4360-930D-3A89F57B64AA}" type="sibTrans" cxnId="{8B1548DD-13A8-45DD-916C-C79914E4C153}">
      <dgm:prSet/>
      <dgm:spPr/>
      <dgm:t>
        <a:bodyPr/>
        <a:lstStyle/>
        <a:p>
          <a:endParaRPr lang="en-US"/>
        </a:p>
      </dgm:t>
    </dgm:pt>
    <dgm:pt modelId="{F24BB3B7-B9AC-49F5-B278-E57909BA7EDA}" type="pres">
      <dgm:prSet presAssocID="{1B9EF2DB-1921-4EDC-80A5-608A152817A0}" presName="Name0" presStyleCnt="0">
        <dgm:presLayoutVars>
          <dgm:dir/>
          <dgm:resizeHandles val="exact"/>
        </dgm:presLayoutVars>
      </dgm:prSet>
      <dgm:spPr/>
    </dgm:pt>
    <dgm:pt modelId="{75605E56-DAD0-41FF-8144-8DF59102392D}" type="pres">
      <dgm:prSet presAssocID="{EA0E6CED-15E5-49D0-B071-17B179510326}" presName="node" presStyleLbl="node1" presStyleIdx="0" presStyleCnt="6">
        <dgm:presLayoutVars>
          <dgm:bulletEnabled val="1"/>
        </dgm:presLayoutVars>
      </dgm:prSet>
      <dgm:spPr/>
    </dgm:pt>
    <dgm:pt modelId="{33A531A6-4352-4BC0-9CF2-7EB478179176}" type="pres">
      <dgm:prSet presAssocID="{3601E97D-6492-4113-A9BE-8FCE7B7925A4}" presName="sibTrans" presStyleLbl="sibTrans1D1" presStyleIdx="0" presStyleCnt="5"/>
      <dgm:spPr/>
    </dgm:pt>
    <dgm:pt modelId="{432E2C2E-3FA9-4E6E-A320-8DDCC9DEE94C}" type="pres">
      <dgm:prSet presAssocID="{3601E97D-6492-4113-A9BE-8FCE7B7925A4}" presName="connectorText" presStyleLbl="sibTrans1D1" presStyleIdx="0" presStyleCnt="5"/>
      <dgm:spPr/>
    </dgm:pt>
    <dgm:pt modelId="{959EB8AA-A8BF-4224-AF59-1BDA8FD9A53B}" type="pres">
      <dgm:prSet presAssocID="{37ED3B1C-D0EC-4E9F-A494-889C8C6FDFEC}" presName="node" presStyleLbl="node1" presStyleIdx="1" presStyleCnt="6">
        <dgm:presLayoutVars>
          <dgm:bulletEnabled val="1"/>
        </dgm:presLayoutVars>
      </dgm:prSet>
      <dgm:spPr/>
    </dgm:pt>
    <dgm:pt modelId="{7B45DB5B-7ABB-4D93-90A3-E47641C9C867}" type="pres">
      <dgm:prSet presAssocID="{2FECBCB7-DD70-451B-B92A-025B8D4DB55F}" presName="sibTrans" presStyleLbl="sibTrans1D1" presStyleIdx="1" presStyleCnt="5"/>
      <dgm:spPr/>
    </dgm:pt>
    <dgm:pt modelId="{172A4E3F-F797-4A87-925D-984DFB57BBEC}" type="pres">
      <dgm:prSet presAssocID="{2FECBCB7-DD70-451B-B92A-025B8D4DB55F}" presName="connectorText" presStyleLbl="sibTrans1D1" presStyleIdx="1" presStyleCnt="5"/>
      <dgm:spPr/>
    </dgm:pt>
    <dgm:pt modelId="{78A4E631-80A8-4CC1-95E2-04152E478393}" type="pres">
      <dgm:prSet presAssocID="{431B8F0E-24FC-4A0B-BEFD-57B8E1107178}" presName="node" presStyleLbl="node1" presStyleIdx="2" presStyleCnt="6">
        <dgm:presLayoutVars>
          <dgm:bulletEnabled val="1"/>
        </dgm:presLayoutVars>
      </dgm:prSet>
      <dgm:spPr/>
    </dgm:pt>
    <dgm:pt modelId="{C9CD2125-47C1-41F6-828E-AE72C98DCCF9}" type="pres">
      <dgm:prSet presAssocID="{71F23F54-FA9F-43F3-BE64-F1DC8572C3DC}" presName="sibTrans" presStyleLbl="sibTrans1D1" presStyleIdx="2" presStyleCnt="5"/>
      <dgm:spPr/>
    </dgm:pt>
    <dgm:pt modelId="{98C31E1A-8040-4DBB-AC9B-CB8573B74505}" type="pres">
      <dgm:prSet presAssocID="{71F23F54-FA9F-43F3-BE64-F1DC8572C3DC}" presName="connectorText" presStyleLbl="sibTrans1D1" presStyleIdx="2" presStyleCnt="5"/>
      <dgm:spPr/>
    </dgm:pt>
    <dgm:pt modelId="{BA1BE908-5F7B-4CC6-BAB0-075F0046E6AB}" type="pres">
      <dgm:prSet presAssocID="{66D60638-954E-49B4-95C8-A454F211E2B2}" presName="node" presStyleLbl="node1" presStyleIdx="3" presStyleCnt="6">
        <dgm:presLayoutVars>
          <dgm:bulletEnabled val="1"/>
        </dgm:presLayoutVars>
      </dgm:prSet>
      <dgm:spPr/>
    </dgm:pt>
    <dgm:pt modelId="{8B50F438-BE5A-4BBF-B8CF-ABEC9D233C13}" type="pres">
      <dgm:prSet presAssocID="{C5F7EC91-26E4-47D9-91CA-4B781D046F08}" presName="sibTrans" presStyleLbl="sibTrans1D1" presStyleIdx="3" presStyleCnt="5"/>
      <dgm:spPr/>
    </dgm:pt>
    <dgm:pt modelId="{AFAFE4BD-BF8D-44D7-8B74-5015AF72D0C5}" type="pres">
      <dgm:prSet presAssocID="{C5F7EC91-26E4-47D9-91CA-4B781D046F08}" presName="connectorText" presStyleLbl="sibTrans1D1" presStyleIdx="3" presStyleCnt="5"/>
      <dgm:spPr/>
    </dgm:pt>
    <dgm:pt modelId="{13D62E44-D138-430A-9745-0D439BD11C4E}" type="pres">
      <dgm:prSet presAssocID="{7E5F5E42-4922-4D50-9C6D-37F858DC85F5}" presName="node" presStyleLbl="node1" presStyleIdx="4" presStyleCnt="6">
        <dgm:presLayoutVars>
          <dgm:bulletEnabled val="1"/>
        </dgm:presLayoutVars>
      </dgm:prSet>
      <dgm:spPr/>
    </dgm:pt>
    <dgm:pt modelId="{F1C0F887-9A8F-4564-B909-F4EC938DAFDE}" type="pres">
      <dgm:prSet presAssocID="{DE1962EF-2D60-4A9E-BC9D-797B24EC6EAA}" presName="sibTrans" presStyleLbl="sibTrans1D1" presStyleIdx="4" presStyleCnt="5"/>
      <dgm:spPr/>
    </dgm:pt>
    <dgm:pt modelId="{26D3998A-7868-45CE-97E8-CE753D6FB13B}" type="pres">
      <dgm:prSet presAssocID="{DE1962EF-2D60-4A9E-BC9D-797B24EC6EAA}" presName="connectorText" presStyleLbl="sibTrans1D1" presStyleIdx="4" presStyleCnt="5"/>
      <dgm:spPr/>
    </dgm:pt>
    <dgm:pt modelId="{517D771B-AC10-4D92-90E8-759C3123EE5A}" type="pres">
      <dgm:prSet presAssocID="{EE7D2E71-6DF8-4A83-B897-AECD60E90820}" presName="node" presStyleLbl="node1" presStyleIdx="5" presStyleCnt="6">
        <dgm:presLayoutVars>
          <dgm:bulletEnabled val="1"/>
        </dgm:presLayoutVars>
      </dgm:prSet>
      <dgm:spPr/>
    </dgm:pt>
  </dgm:ptLst>
  <dgm:cxnLst>
    <dgm:cxn modelId="{17CFD900-175F-4BA7-8714-487A808F0952}" type="presOf" srcId="{37ED3B1C-D0EC-4E9F-A494-889C8C6FDFEC}" destId="{959EB8AA-A8BF-4224-AF59-1BDA8FD9A53B}" srcOrd="0" destOrd="0" presId="urn:microsoft.com/office/officeart/2016/7/layout/RepeatingBendingProcessNew"/>
    <dgm:cxn modelId="{F592BA37-7B08-454F-A281-EE9095B10E3E}" type="presOf" srcId="{66D60638-954E-49B4-95C8-A454F211E2B2}" destId="{BA1BE908-5F7B-4CC6-BAB0-075F0046E6AB}" srcOrd="0" destOrd="0" presId="urn:microsoft.com/office/officeart/2016/7/layout/RepeatingBendingProcessNew"/>
    <dgm:cxn modelId="{8217AA4C-C69B-40F6-B142-D36215F9A8CE}" type="presOf" srcId="{3601E97D-6492-4113-A9BE-8FCE7B7925A4}" destId="{432E2C2E-3FA9-4E6E-A320-8DDCC9DEE94C}" srcOrd="1" destOrd="0" presId="urn:microsoft.com/office/officeart/2016/7/layout/RepeatingBendingProcessNew"/>
    <dgm:cxn modelId="{6A131C75-01B3-4F29-B9F1-F0D55D3BC581}" srcId="{1B9EF2DB-1921-4EDC-80A5-608A152817A0}" destId="{7E5F5E42-4922-4D50-9C6D-37F858DC85F5}" srcOrd="4" destOrd="0" parTransId="{8262230A-0CFF-4D49-ABFE-2CE2E8074354}" sibTransId="{DE1962EF-2D60-4A9E-BC9D-797B24EC6EAA}"/>
    <dgm:cxn modelId="{8778B081-D019-4DDF-BFB9-3C0DEEB5E94B}" type="presOf" srcId="{431B8F0E-24FC-4A0B-BEFD-57B8E1107178}" destId="{78A4E631-80A8-4CC1-95E2-04152E478393}" srcOrd="0" destOrd="0" presId="urn:microsoft.com/office/officeart/2016/7/layout/RepeatingBendingProcessNew"/>
    <dgm:cxn modelId="{FEA6298A-7015-4E8C-A8E0-60A67DEE3F56}" type="presOf" srcId="{DE1962EF-2D60-4A9E-BC9D-797B24EC6EAA}" destId="{26D3998A-7868-45CE-97E8-CE753D6FB13B}" srcOrd="1" destOrd="0" presId="urn:microsoft.com/office/officeart/2016/7/layout/RepeatingBendingProcessNew"/>
    <dgm:cxn modelId="{B77CAD93-6725-4038-9A43-3FD0126997CE}" type="presOf" srcId="{C5F7EC91-26E4-47D9-91CA-4B781D046F08}" destId="{8B50F438-BE5A-4BBF-B8CF-ABEC9D233C13}" srcOrd="0" destOrd="0" presId="urn:microsoft.com/office/officeart/2016/7/layout/RepeatingBendingProcessNew"/>
    <dgm:cxn modelId="{A8BE0994-4806-4D33-A78E-815DD96EF859}" type="presOf" srcId="{2FECBCB7-DD70-451B-B92A-025B8D4DB55F}" destId="{172A4E3F-F797-4A87-925D-984DFB57BBEC}" srcOrd="1" destOrd="0" presId="urn:microsoft.com/office/officeart/2016/7/layout/RepeatingBendingProcessNew"/>
    <dgm:cxn modelId="{6A474898-7F6C-4877-A3F8-F775C1F2A9E9}" srcId="{1B9EF2DB-1921-4EDC-80A5-608A152817A0}" destId="{EA0E6CED-15E5-49D0-B071-17B179510326}" srcOrd="0" destOrd="0" parTransId="{3635A3F4-21BE-4703-9121-B2A82E8108FE}" sibTransId="{3601E97D-6492-4113-A9BE-8FCE7B7925A4}"/>
    <dgm:cxn modelId="{7EC5DFA0-A832-45EE-8DB4-B47599A209CA}" type="presOf" srcId="{C5F7EC91-26E4-47D9-91CA-4B781D046F08}" destId="{AFAFE4BD-BF8D-44D7-8B74-5015AF72D0C5}" srcOrd="1" destOrd="0" presId="urn:microsoft.com/office/officeart/2016/7/layout/RepeatingBendingProcessNew"/>
    <dgm:cxn modelId="{776940C2-721A-499D-BD70-F6ED6945BFE9}" type="presOf" srcId="{3601E97D-6492-4113-A9BE-8FCE7B7925A4}" destId="{33A531A6-4352-4BC0-9CF2-7EB478179176}" srcOrd="0" destOrd="0" presId="urn:microsoft.com/office/officeart/2016/7/layout/RepeatingBendingProcessNew"/>
    <dgm:cxn modelId="{8C7428D5-A253-4FBF-A471-4E5C5E45A150}" type="presOf" srcId="{71F23F54-FA9F-43F3-BE64-F1DC8572C3DC}" destId="{98C31E1A-8040-4DBB-AC9B-CB8573B74505}" srcOrd="1" destOrd="0" presId="urn:microsoft.com/office/officeart/2016/7/layout/RepeatingBendingProcessNew"/>
    <dgm:cxn modelId="{5082F5D6-2EA5-48E7-883A-54F9B0A59EE8}" type="presOf" srcId="{EE7D2E71-6DF8-4A83-B897-AECD60E90820}" destId="{517D771B-AC10-4D92-90E8-759C3123EE5A}" srcOrd="0" destOrd="0" presId="urn:microsoft.com/office/officeart/2016/7/layout/RepeatingBendingProcessNew"/>
    <dgm:cxn modelId="{D2CE6BDC-3B3F-4921-94AA-24B88F2EC008}" type="presOf" srcId="{71F23F54-FA9F-43F3-BE64-F1DC8572C3DC}" destId="{C9CD2125-47C1-41F6-828E-AE72C98DCCF9}" srcOrd="0" destOrd="0" presId="urn:microsoft.com/office/officeart/2016/7/layout/RepeatingBendingProcessNew"/>
    <dgm:cxn modelId="{8B1548DD-13A8-45DD-916C-C79914E4C153}" srcId="{1B9EF2DB-1921-4EDC-80A5-608A152817A0}" destId="{EE7D2E71-6DF8-4A83-B897-AECD60E90820}" srcOrd="5" destOrd="0" parTransId="{57C00D03-A34C-4643-B0ED-824933B1D0DB}" sibTransId="{5AD1E835-6024-4360-930D-3A89F57B64AA}"/>
    <dgm:cxn modelId="{57B8FFDF-AC89-4BBC-84B3-1AE31091EC74}" type="presOf" srcId="{7E5F5E42-4922-4D50-9C6D-37F858DC85F5}" destId="{13D62E44-D138-430A-9745-0D439BD11C4E}" srcOrd="0" destOrd="0" presId="urn:microsoft.com/office/officeart/2016/7/layout/RepeatingBendingProcessNew"/>
    <dgm:cxn modelId="{0EC553E6-6792-4EBF-8266-08C82A6D6C62}" srcId="{1B9EF2DB-1921-4EDC-80A5-608A152817A0}" destId="{431B8F0E-24FC-4A0B-BEFD-57B8E1107178}" srcOrd="2" destOrd="0" parTransId="{24B69F4B-CEE9-4509-96DE-E1E50CD8B09E}" sibTransId="{71F23F54-FA9F-43F3-BE64-F1DC8572C3DC}"/>
    <dgm:cxn modelId="{DD773CEB-4D37-445D-B31A-17C378A03317}" type="presOf" srcId="{EA0E6CED-15E5-49D0-B071-17B179510326}" destId="{75605E56-DAD0-41FF-8144-8DF59102392D}" srcOrd="0" destOrd="0" presId="urn:microsoft.com/office/officeart/2016/7/layout/RepeatingBendingProcessNew"/>
    <dgm:cxn modelId="{6B632AEC-68EB-4831-80D9-02CFEBE45011}" srcId="{1B9EF2DB-1921-4EDC-80A5-608A152817A0}" destId="{66D60638-954E-49B4-95C8-A454F211E2B2}" srcOrd="3" destOrd="0" parTransId="{5D902375-F3BB-44E5-861B-372EBED1FEAF}" sibTransId="{C5F7EC91-26E4-47D9-91CA-4B781D046F08}"/>
    <dgm:cxn modelId="{1809E3F0-5CC2-423C-8478-11385192F045}" type="presOf" srcId="{1B9EF2DB-1921-4EDC-80A5-608A152817A0}" destId="{F24BB3B7-B9AC-49F5-B278-E57909BA7EDA}" srcOrd="0" destOrd="0" presId="urn:microsoft.com/office/officeart/2016/7/layout/RepeatingBendingProcessNew"/>
    <dgm:cxn modelId="{BB1337F1-72CA-49DB-BE10-84DB49CF82B9}" type="presOf" srcId="{2FECBCB7-DD70-451B-B92A-025B8D4DB55F}" destId="{7B45DB5B-7ABB-4D93-90A3-E47641C9C867}" srcOrd="0" destOrd="0" presId="urn:microsoft.com/office/officeart/2016/7/layout/RepeatingBendingProcessNew"/>
    <dgm:cxn modelId="{766950F5-A17E-4D34-928D-D44C14FFCA55}" type="presOf" srcId="{DE1962EF-2D60-4A9E-BC9D-797B24EC6EAA}" destId="{F1C0F887-9A8F-4564-B909-F4EC938DAFDE}" srcOrd="0" destOrd="0" presId="urn:microsoft.com/office/officeart/2016/7/layout/RepeatingBendingProcessNew"/>
    <dgm:cxn modelId="{651851FE-74E9-4CFE-B0CF-B7674D365B7A}" srcId="{1B9EF2DB-1921-4EDC-80A5-608A152817A0}" destId="{37ED3B1C-D0EC-4E9F-A494-889C8C6FDFEC}" srcOrd="1" destOrd="0" parTransId="{FFF4A39E-23B4-4D14-B7DB-3E3407132271}" sibTransId="{2FECBCB7-DD70-451B-B92A-025B8D4DB55F}"/>
    <dgm:cxn modelId="{818F4340-2AFD-4007-99AD-99E86D615171}" type="presParOf" srcId="{F24BB3B7-B9AC-49F5-B278-E57909BA7EDA}" destId="{75605E56-DAD0-41FF-8144-8DF59102392D}" srcOrd="0" destOrd="0" presId="urn:microsoft.com/office/officeart/2016/7/layout/RepeatingBendingProcessNew"/>
    <dgm:cxn modelId="{2397D61E-5180-4D65-879B-8C74FCB4F179}" type="presParOf" srcId="{F24BB3B7-B9AC-49F5-B278-E57909BA7EDA}" destId="{33A531A6-4352-4BC0-9CF2-7EB478179176}" srcOrd="1" destOrd="0" presId="urn:microsoft.com/office/officeart/2016/7/layout/RepeatingBendingProcessNew"/>
    <dgm:cxn modelId="{BF6DA53F-E429-4506-8185-B7B063A18405}" type="presParOf" srcId="{33A531A6-4352-4BC0-9CF2-7EB478179176}" destId="{432E2C2E-3FA9-4E6E-A320-8DDCC9DEE94C}" srcOrd="0" destOrd="0" presId="urn:microsoft.com/office/officeart/2016/7/layout/RepeatingBendingProcessNew"/>
    <dgm:cxn modelId="{6A95E871-7757-4416-8761-50206D70D974}" type="presParOf" srcId="{F24BB3B7-B9AC-49F5-B278-E57909BA7EDA}" destId="{959EB8AA-A8BF-4224-AF59-1BDA8FD9A53B}" srcOrd="2" destOrd="0" presId="urn:microsoft.com/office/officeart/2016/7/layout/RepeatingBendingProcessNew"/>
    <dgm:cxn modelId="{8AE39CC7-183B-4E47-91A1-F466F2E6B6F6}" type="presParOf" srcId="{F24BB3B7-B9AC-49F5-B278-E57909BA7EDA}" destId="{7B45DB5B-7ABB-4D93-90A3-E47641C9C867}" srcOrd="3" destOrd="0" presId="urn:microsoft.com/office/officeart/2016/7/layout/RepeatingBendingProcessNew"/>
    <dgm:cxn modelId="{AD163CAD-13EB-4379-8F77-C632D114E049}" type="presParOf" srcId="{7B45DB5B-7ABB-4D93-90A3-E47641C9C867}" destId="{172A4E3F-F797-4A87-925D-984DFB57BBEC}" srcOrd="0" destOrd="0" presId="urn:microsoft.com/office/officeart/2016/7/layout/RepeatingBendingProcessNew"/>
    <dgm:cxn modelId="{3FD0ABE1-BA14-489E-86E2-ECC5E0808FE5}" type="presParOf" srcId="{F24BB3B7-B9AC-49F5-B278-E57909BA7EDA}" destId="{78A4E631-80A8-4CC1-95E2-04152E478393}" srcOrd="4" destOrd="0" presId="urn:microsoft.com/office/officeart/2016/7/layout/RepeatingBendingProcessNew"/>
    <dgm:cxn modelId="{1532BC07-AB67-43BE-8A51-9B71DB8A451D}" type="presParOf" srcId="{F24BB3B7-B9AC-49F5-B278-E57909BA7EDA}" destId="{C9CD2125-47C1-41F6-828E-AE72C98DCCF9}" srcOrd="5" destOrd="0" presId="urn:microsoft.com/office/officeart/2016/7/layout/RepeatingBendingProcessNew"/>
    <dgm:cxn modelId="{9708BA2D-90AB-4EBE-A7E7-CFA0E9D3CC65}" type="presParOf" srcId="{C9CD2125-47C1-41F6-828E-AE72C98DCCF9}" destId="{98C31E1A-8040-4DBB-AC9B-CB8573B74505}" srcOrd="0" destOrd="0" presId="urn:microsoft.com/office/officeart/2016/7/layout/RepeatingBendingProcessNew"/>
    <dgm:cxn modelId="{B7349CDA-B015-46C6-B26B-6D2EB5C45403}" type="presParOf" srcId="{F24BB3B7-B9AC-49F5-B278-E57909BA7EDA}" destId="{BA1BE908-5F7B-4CC6-BAB0-075F0046E6AB}" srcOrd="6" destOrd="0" presId="urn:microsoft.com/office/officeart/2016/7/layout/RepeatingBendingProcessNew"/>
    <dgm:cxn modelId="{6E9B4882-BA8A-43A3-A20D-21A27A32CA15}" type="presParOf" srcId="{F24BB3B7-B9AC-49F5-B278-E57909BA7EDA}" destId="{8B50F438-BE5A-4BBF-B8CF-ABEC9D233C13}" srcOrd="7" destOrd="0" presId="urn:microsoft.com/office/officeart/2016/7/layout/RepeatingBendingProcessNew"/>
    <dgm:cxn modelId="{69677FA1-3E25-48EC-8289-F0AEFF4EBE74}" type="presParOf" srcId="{8B50F438-BE5A-4BBF-B8CF-ABEC9D233C13}" destId="{AFAFE4BD-BF8D-44D7-8B74-5015AF72D0C5}" srcOrd="0" destOrd="0" presId="urn:microsoft.com/office/officeart/2016/7/layout/RepeatingBendingProcessNew"/>
    <dgm:cxn modelId="{5B11EC30-89CA-498E-97DA-385A285E9AFA}" type="presParOf" srcId="{F24BB3B7-B9AC-49F5-B278-E57909BA7EDA}" destId="{13D62E44-D138-430A-9745-0D439BD11C4E}" srcOrd="8" destOrd="0" presId="urn:microsoft.com/office/officeart/2016/7/layout/RepeatingBendingProcessNew"/>
    <dgm:cxn modelId="{C0958122-A477-4EF1-BB97-7AA5F6444A9E}" type="presParOf" srcId="{F24BB3B7-B9AC-49F5-B278-E57909BA7EDA}" destId="{F1C0F887-9A8F-4564-B909-F4EC938DAFDE}" srcOrd="9" destOrd="0" presId="urn:microsoft.com/office/officeart/2016/7/layout/RepeatingBendingProcessNew"/>
    <dgm:cxn modelId="{74009EC4-206B-4CAE-8ACA-AF2DCD56D1DE}" type="presParOf" srcId="{F1C0F887-9A8F-4564-B909-F4EC938DAFDE}" destId="{26D3998A-7868-45CE-97E8-CE753D6FB13B}" srcOrd="0" destOrd="0" presId="urn:microsoft.com/office/officeart/2016/7/layout/RepeatingBendingProcessNew"/>
    <dgm:cxn modelId="{28BDFB57-0268-41B4-9DF8-4F62E0A59579}" type="presParOf" srcId="{F24BB3B7-B9AC-49F5-B278-E57909BA7EDA}" destId="{517D771B-AC10-4D92-90E8-759C3123EE5A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5740DA-2D94-4481-A99A-55FA67384AB3}">
      <dsp:nvSpPr>
        <dsp:cNvPr id="0" name=""/>
        <dsp:cNvSpPr/>
      </dsp:nvSpPr>
      <dsp:spPr>
        <a:xfrm>
          <a:off x="559" y="536456"/>
          <a:ext cx="4821361" cy="289281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La Abuela es una entidad sin ánimo de lucro comprometida con el acompañamiento integral de personas en situación de vulnerabilidad social, económica, educativa o cultural. </a:t>
          </a:r>
        </a:p>
      </dsp:txBody>
      <dsp:txXfrm>
        <a:off x="559" y="536456"/>
        <a:ext cx="4821361" cy="2892816"/>
      </dsp:txXfrm>
    </dsp:sp>
    <dsp:sp modelId="{95E6B934-EC7F-441A-A56C-31D3DF786B68}">
      <dsp:nvSpPr>
        <dsp:cNvPr id="0" name=""/>
        <dsp:cNvSpPr/>
      </dsp:nvSpPr>
      <dsp:spPr>
        <a:xfrm>
          <a:off x="4896197" y="1861365"/>
          <a:ext cx="723204" cy="243000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2B3244-02CC-42B6-A905-08F6DADF4584}">
      <dsp:nvSpPr>
        <dsp:cNvPr id="0" name=""/>
        <dsp:cNvSpPr/>
      </dsp:nvSpPr>
      <dsp:spPr>
        <a:xfrm>
          <a:off x="5693678" y="536456"/>
          <a:ext cx="4821361" cy="289281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Nuestra misión es brindar amor, esperanza y restauración a niños, adolescentes y familias, a través de programas lúdicos, enseñanzas bíblicas y ayudas sociales, fomentando el desarrollo espiritual, emocional y comunitario de cada individuo</a:t>
          </a:r>
          <a:r>
            <a:rPr lang="en-US" sz="2300" b="1" kern="1200"/>
            <a:t>.</a:t>
          </a:r>
          <a:endParaRPr lang="en-US" sz="2300" kern="1200"/>
        </a:p>
      </dsp:txBody>
      <dsp:txXfrm>
        <a:off x="5693678" y="536456"/>
        <a:ext cx="4821361" cy="28928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03D5C9-5701-4966-9585-6616182C6C6D}">
      <dsp:nvSpPr>
        <dsp:cNvPr id="0" name=""/>
        <dsp:cNvSpPr/>
      </dsp:nvSpPr>
      <dsp:spPr>
        <a:xfrm>
          <a:off x="0" y="0"/>
          <a:ext cx="8656320" cy="82143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500" kern="1200" dirty="0"/>
            <a:t>Distribución de literatura bíblica</a:t>
          </a:r>
        </a:p>
      </dsp:txBody>
      <dsp:txXfrm>
        <a:off x="24059" y="24059"/>
        <a:ext cx="7700515" cy="773317"/>
      </dsp:txXfrm>
    </dsp:sp>
    <dsp:sp modelId="{4C06679F-1991-45DA-B7B6-D042C6346001}">
      <dsp:nvSpPr>
        <dsp:cNvPr id="0" name=""/>
        <dsp:cNvSpPr/>
      </dsp:nvSpPr>
      <dsp:spPr>
        <a:xfrm>
          <a:off x="724966" y="970787"/>
          <a:ext cx="8656320" cy="82143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500" kern="1200" dirty="0"/>
            <a:t>Entrega de Mercados</a:t>
          </a:r>
          <a:r>
            <a:rPr lang="de-DE" sz="3500" kern="1200" dirty="0"/>
            <a:t> </a:t>
          </a:r>
          <a:r>
            <a:rPr lang="es-ES" sz="3500" kern="1200" dirty="0"/>
            <a:t> </a:t>
          </a:r>
          <a:endParaRPr lang="en-US" sz="3500" kern="1200" dirty="0"/>
        </a:p>
      </dsp:txBody>
      <dsp:txXfrm>
        <a:off x="749025" y="994846"/>
        <a:ext cx="7349301" cy="773317"/>
      </dsp:txXfrm>
    </dsp:sp>
    <dsp:sp modelId="{0A42054F-59D0-4A4B-87BE-7D69F91856C9}">
      <dsp:nvSpPr>
        <dsp:cNvPr id="0" name=""/>
        <dsp:cNvSpPr/>
      </dsp:nvSpPr>
      <dsp:spPr>
        <a:xfrm>
          <a:off x="1439113" y="1941575"/>
          <a:ext cx="8656320" cy="82143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500" kern="1200" dirty="0"/>
            <a:t>Kit escolares</a:t>
          </a:r>
          <a:endParaRPr lang="en-US" sz="3500" kern="1200" dirty="0"/>
        </a:p>
      </dsp:txBody>
      <dsp:txXfrm>
        <a:off x="1463172" y="1965634"/>
        <a:ext cx="7360122" cy="773317"/>
      </dsp:txXfrm>
    </dsp:sp>
    <dsp:sp modelId="{4A1929C5-EA88-40AB-9C3E-E1E51436A130}">
      <dsp:nvSpPr>
        <dsp:cNvPr id="0" name=""/>
        <dsp:cNvSpPr/>
      </dsp:nvSpPr>
      <dsp:spPr>
        <a:xfrm>
          <a:off x="2164079" y="2912363"/>
          <a:ext cx="8656320" cy="82143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500" kern="1200" dirty="0"/>
            <a:t>Regalos que inspiran sonrisas</a:t>
          </a:r>
        </a:p>
      </dsp:txBody>
      <dsp:txXfrm>
        <a:off x="2188138" y="2936422"/>
        <a:ext cx="7349301" cy="773317"/>
      </dsp:txXfrm>
    </dsp:sp>
    <dsp:sp modelId="{9177F456-D65A-42B9-87B2-FB4DFBEDBF5F}">
      <dsp:nvSpPr>
        <dsp:cNvPr id="0" name=""/>
        <dsp:cNvSpPr/>
      </dsp:nvSpPr>
      <dsp:spPr>
        <a:xfrm>
          <a:off x="8122386" y="629145"/>
          <a:ext cx="533933" cy="53393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2400" kern="1200"/>
        </a:p>
      </dsp:txBody>
      <dsp:txXfrm>
        <a:off x="8242521" y="629145"/>
        <a:ext cx="293663" cy="401785"/>
      </dsp:txXfrm>
    </dsp:sp>
    <dsp:sp modelId="{C552A90B-5D2E-490F-9000-4E9288467CB2}">
      <dsp:nvSpPr>
        <dsp:cNvPr id="0" name=""/>
        <dsp:cNvSpPr/>
      </dsp:nvSpPr>
      <dsp:spPr>
        <a:xfrm>
          <a:off x="8847353" y="1599932"/>
          <a:ext cx="533933" cy="533933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8967488" y="1599932"/>
        <a:ext cx="293663" cy="401785"/>
      </dsp:txXfrm>
    </dsp:sp>
    <dsp:sp modelId="{CE9CC2EE-6543-4C7E-83F4-877BECCC90E3}">
      <dsp:nvSpPr>
        <dsp:cNvPr id="0" name=""/>
        <dsp:cNvSpPr/>
      </dsp:nvSpPr>
      <dsp:spPr>
        <a:xfrm>
          <a:off x="9561499" y="2570720"/>
          <a:ext cx="533933" cy="533933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9681634" y="2570720"/>
        <a:ext cx="293663" cy="4017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A531A6-4352-4BC0-9CF2-7EB478179176}">
      <dsp:nvSpPr>
        <dsp:cNvPr id="0" name=""/>
        <dsp:cNvSpPr/>
      </dsp:nvSpPr>
      <dsp:spPr>
        <a:xfrm>
          <a:off x="3040792" y="870618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57014" y="912848"/>
        <a:ext cx="34897" cy="6979"/>
      </dsp:txXfrm>
    </dsp:sp>
    <dsp:sp modelId="{75605E56-DAD0-41FF-8144-8DF59102392D}">
      <dsp:nvSpPr>
        <dsp:cNvPr id="0" name=""/>
        <dsp:cNvSpPr/>
      </dsp:nvSpPr>
      <dsp:spPr>
        <a:xfrm>
          <a:off x="8061" y="5979"/>
          <a:ext cx="3034531" cy="182071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/>
            <a:t>En el mes de diciembre de 2025, la Fundación La Abuela llevó a cabo la tradicional jornada de entrega de </a:t>
          </a:r>
          <a:r>
            <a:rPr lang="es-ES" sz="1200" b="1" kern="1200"/>
            <a:t>regalos de Navidad en la comunidad de Nueva Jerusalén</a:t>
          </a:r>
          <a:r>
            <a:rPr lang="es-ES" sz="1200" kern="1200"/>
            <a:t>.</a:t>
          </a:r>
          <a:endParaRPr lang="en-US" sz="1200" kern="1200"/>
        </a:p>
      </dsp:txBody>
      <dsp:txXfrm>
        <a:off x="8061" y="5979"/>
        <a:ext cx="3034531" cy="1820718"/>
      </dsp:txXfrm>
    </dsp:sp>
    <dsp:sp modelId="{7B45DB5B-7ABB-4D93-90A3-E47641C9C867}">
      <dsp:nvSpPr>
        <dsp:cNvPr id="0" name=""/>
        <dsp:cNvSpPr/>
      </dsp:nvSpPr>
      <dsp:spPr>
        <a:xfrm>
          <a:off x="6773265" y="870618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6350" cap="flat" cmpd="sng" algn="ctr">
          <a:solidFill>
            <a:schemeClr val="accent2">
              <a:hueOff val="-363841"/>
              <a:satOff val="-20982"/>
              <a:lumOff val="2157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089488" y="912848"/>
        <a:ext cx="34897" cy="6979"/>
      </dsp:txXfrm>
    </dsp:sp>
    <dsp:sp modelId="{959EB8AA-A8BF-4224-AF59-1BDA8FD9A53B}">
      <dsp:nvSpPr>
        <dsp:cNvPr id="0" name=""/>
        <dsp:cNvSpPr/>
      </dsp:nvSpPr>
      <dsp:spPr>
        <a:xfrm>
          <a:off x="3740534" y="5979"/>
          <a:ext cx="3034531" cy="1820718"/>
        </a:xfrm>
        <a:prstGeom prst="rect">
          <a:avLst/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/>
            <a:t>Durante esta actividad se compartieron momentos de alegría con los niños de la comunidad mediante juegos, actividades recreativas y la entrega de regalos navideños. Estas jornadas buscan fortalecer el espíritu de solidaridad y brindar a los niños una celebración llena de cariño y esperanza.</a:t>
          </a:r>
          <a:endParaRPr lang="en-US" sz="1200" kern="1200"/>
        </a:p>
      </dsp:txBody>
      <dsp:txXfrm>
        <a:off x="3740534" y="5979"/>
        <a:ext cx="3034531" cy="1820718"/>
      </dsp:txXfrm>
    </dsp:sp>
    <dsp:sp modelId="{C9CD2125-47C1-41F6-828E-AE72C98DCCF9}">
      <dsp:nvSpPr>
        <dsp:cNvPr id="0" name=""/>
        <dsp:cNvSpPr/>
      </dsp:nvSpPr>
      <dsp:spPr>
        <a:xfrm>
          <a:off x="1525326" y="1824897"/>
          <a:ext cx="7464946" cy="667342"/>
        </a:xfrm>
        <a:custGeom>
          <a:avLst/>
          <a:gdLst/>
          <a:ahLst/>
          <a:cxnLst/>
          <a:rect l="0" t="0" r="0" b="0"/>
          <a:pathLst>
            <a:path>
              <a:moveTo>
                <a:pt x="7464946" y="0"/>
              </a:moveTo>
              <a:lnTo>
                <a:pt x="7464946" y="350771"/>
              </a:lnTo>
              <a:lnTo>
                <a:pt x="0" y="350771"/>
              </a:lnTo>
              <a:lnTo>
                <a:pt x="0" y="667342"/>
              </a:lnTo>
            </a:path>
          </a:pathLst>
        </a:custGeom>
        <a:noFill/>
        <a:ln w="635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070362" y="2155079"/>
        <a:ext cx="374875" cy="6979"/>
      </dsp:txXfrm>
    </dsp:sp>
    <dsp:sp modelId="{78A4E631-80A8-4CC1-95E2-04152E478393}">
      <dsp:nvSpPr>
        <dsp:cNvPr id="0" name=""/>
        <dsp:cNvSpPr/>
      </dsp:nvSpPr>
      <dsp:spPr>
        <a:xfrm>
          <a:off x="7473007" y="5979"/>
          <a:ext cx="3034531" cy="1820718"/>
        </a:xfrm>
        <a:prstGeom prst="rect">
          <a:avLst/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/>
            <a:t>La actividad contó con el apoyo de voluntarios y personas solidarias que se unieron a la causa, permitiendo llevar sonrisas y momentos especiales a los niños y sus familias.</a:t>
          </a:r>
          <a:endParaRPr lang="en-US" sz="1200" kern="1200"/>
        </a:p>
      </dsp:txBody>
      <dsp:txXfrm>
        <a:off x="7473007" y="5979"/>
        <a:ext cx="3034531" cy="1820718"/>
      </dsp:txXfrm>
    </dsp:sp>
    <dsp:sp modelId="{8B50F438-BE5A-4BBF-B8CF-ABEC9D233C13}">
      <dsp:nvSpPr>
        <dsp:cNvPr id="0" name=""/>
        <dsp:cNvSpPr/>
      </dsp:nvSpPr>
      <dsp:spPr>
        <a:xfrm>
          <a:off x="3040792" y="3389279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6350" cap="flat" cmpd="sng" algn="ctr">
          <a:solidFill>
            <a:schemeClr val="accent2">
              <a:hueOff val="-1091522"/>
              <a:satOff val="-62946"/>
              <a:lumOff val="6471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57014" y="3431509"/>
        <a:ext cx="34897" cy="6979"/>
      </dsp:txXfrm>
    </dsp:sp>
    <dsp:sp modelId="{BA1BE908-5F7B-4CC6-BAB0-075F0046E6AB}">
      <dsp:nvSpPr>
        <dsp:cNvPr id="0" name=""/>
        <dsp:cNvSpPr/>
      </dsp:nvSpPr>
      <dsp:spPr>
        <a:xfrm>
          <a:off x="8061" y="2524640"/>
          <a:ext cx="3034531" cy="1820718"/>
        </a:xfrm>
        <a:prstGeom prst="rect">
          <a:avLst/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/>
            <a:t>. Recolección de regalos para niños de Cuba</a:t>
          </a:r>
          <a:endParaRPr lang="en-US" sz="1200" kern="1200"/>
        </a:p>
      </dsp:txBody>
      <dsp:txXfrm>
        <a:off x="8061" y="2524640"/>
        <a:ext cx="3034531" cy="1820718"/>
      </dsp:txXfrm>
    </dsp:sp>
    <dsp:sp modelId="{F1C0F887-9A8F-4564-B909-F4EC938DAFDE}">
      <dsp:nvSpPr>
        <dsp:cNvPr id="0" name=""/>
        <dsp:cNvSpPr/>
      </dsp:nvSpPr>
      <dsp:spPr>
        <a:xfrm>
          <a:off x="6773265" y="3389279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089488" y="3431509"/>
        <a:ext cx="34897" cy="6979"/>
      </dsp:txXfrm>
    </dsp:sp>
    <dsp:sp modelId="{13D62E44-D138-430A-9745-0D439BD11C4E}">
      <dsp:nvSpPr>
        <dsp:cNvPr id="0" name=""/>
        <dsp:cNvSpPr/>
      </dsp:nvSpPr>
      <dsp:spPr>
        <a:xfrm>
          <a:off x="3740534" y="2524640"/>
          <a:ext cx="3034531" cy="1820718"/>
        </a:xfrm>
        <a:prstGeom prst="rect">
          <a:avLst/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/>
            <a:t>Durante el mismo periodo navideño se realizó también una campaña de </a:t>
          </a:r>
          <a:r>
            <a:rPr lang="es-ES" sz="1200" b="1" kern="1200"/>
            <a:t>recolección de regalos y ayudas para los niños de Cuba</a:t>
          </a:r>
          <a:r>
            <a:rPr lang="es-ES" sz="1200" kern="1200"/>
            <a:t>. Gracias al apoyo de colaboradores, voluntarios y personas solidarias, fue posible reunir una importante cantidad de obsequios que serán enviados y entregados durante el año </a:t>
          </a:r>
          <a:r>
            <a:rPr lang="es-ES" sz="1200" b="1" kern="1200"/>
            <a:t>2026</a:t>
          </a:r>
          <a:r>
            <a:rPr lang="es-ES" sz="1200" kern="1200"/>
            <a:t>.</a:t>
          </a:r>
          <a:endParaRPr lang="en-US" sz="1200" kern="1200"/>
        </a:p>
      </dsp:txBody>
      <dsp:txXfrm>
        <a:off x="3740534" y="2524640"/>
        <a:ext cx="3034531" cy="1820718"/>
      </dsp:txXfrm>
    </dsp:sp>
    <dsp:sp modelId="{517D771B-AC10-4D92-90E8-759C3123EE5A}">
      <dsp:nvSpPr>
        <dsp:cNvPr id="0" name=""/>
        <dsp:cNvSpPr/>
      </dsp:nvSpPr>
      <dsp:spPr>
        <a:xfrm>
          <a:off x="7473007" y="2524640"/>
          <a:ext cx="3034531" cy="1820718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/>
            <a:t>Esta iniciativa refleja el compromiso continuo de la Fundación con la solidaridad internacional y con el bienestar de la niñez en diferentes contextos.</a:t>
          </a:r>
          <a:endParaRPr lang="en-US" sz="1200" kern="1200"/>
        </a:p>
      </dsp:txBody>
      <dsp:txXfrm>
        <a:off x="7473007" y="2524640"/>
        <a:ext cx="3034531" cy="18207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BasicProcessNew">
  <dgm:title val="Basic Process New"/>
  <dgm:desc val=""/>
  <dgm:catLst>
    <dgm:cat type="process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fact="0.15"/>
      <dgm:constr type="h" for="ch" forName="sibTrans" op="equ"/>
    </dgm:constrLst>
    <dgm:ruleLst>
      <dgm:rule type="h" for="ch" forName="sibTrans" val="6.75" fact="NaN" max="NaN"/>
      <dgm:rule type="w" for="ch" forName="sibTrans" val="8.75" fact="NaN" max="NaN"/>
    </dgm:ruleLst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lMarg" val="12"/>
          <dgm:constr type="rMarg" val="12"/>
          <dgm:constr type="tMarg" val="12"/>
          <dgm:constr type="bMarg" val="12"/>
        </dgm:constrLst>
        <dgm:ruleLst>
          <dgm:rule type="primFontSz" val="11" fact="NaN" max="NaN"/>
          <dgm:rule type="primFontSz" val="18" fact="NaN" max="NaN"/>
          <dgm:rule type="h" val="NaN" fact="1.5" max="NaN"/>
          <dgm:rule type="primFontSz" val="11" fact="NaN" max="NaN"/>
          <dgm:rule type="h" val="INF" fact="NaN" max="NaN"/>
        </dgm:ruleLst>
      </dgm:layoutNode>
      <dgm:forEach name="sibTransForEach" axis="followSib" ptType="sibTrans" cnt="1">
        <dgm:layoutNode name="sibTransSpacerBeforeConnector" styleLbl="node1">
          <dgm:alg type="sp"/>
          <dgm:shape xmlns:r="http://schemas.openxmlformats.org/officeDocument/2006/relationships" r:blip="">
            <dgm:adjLst/>
          </dgm:shape>
          <dgm:constrLst>
            <dgm:constr type="w" val="4.5"/>
          </dgm:constrLst>
          <dgm:presOf/>
          <dgm:ruleLst>
            <dgm:rule type="w" val="4.5" fact="NaN" max="NaN"/>
          </dgm:ruleLst>
        </dgm:layoutNode>
        <dgm:layoutNode name="sibTrans" styleLbl="node1">
          <dgm:alg type="sp"/>
          <dgm:shape xmlns:r="http://schemas.openxmlformats.org/officeDocument/2006/relationships" type="rightArrow" r:blip="">
            <dgm:adjLst>
              <dgm:adj idx="1" val="0.5"/>
            </dgm:adjLst>
          </dgm:shape>
          <dgm:presOf axis="self"/>
          <dgm:constrLst>
            <dgm:constr type="h" val="6.75"/>
          </dgm:constrLst>
          <dgm:ruleLst>
            <dgm:rule type="h" val="6.75" fact="NaN" max="NaN"/>
            <dgm:rule type="w" val="8.75" fact="NaN" max="NaN"/>
          </dgm:ruleLst>
        </dgm:layoutNode>
        <dgm:layoutNode name="sibTransSpacerAfterConnector">
          <dgm:alg type="sp"/>
          <dgm:shape xmlns:r="http://schemas.openxmlformats.org/officeDocument/2006/relationships" r:blip="">
            <dgm:adjLst/>
          </dgm:shape>
          <dgm:constrLst>
            <dgm:constr type="w" val="4.5"/>
          </dgm:constrLst>
          <dgm:presOf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413ADA-15EA-45B9-BFF5-4E2B66D8B6FA}" type="datetimeFigureOut">
              <a:rPr lang="de-DE" smtClean="0"/>
              <a:t>10.03.2026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E14374-DC63-4A1B-9C8C-D2A41CCA962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4402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310C91-FF35-40D7-91CC-BF6ECC72B7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FAB5355-14E0-4E92-8E0C-FF231A4155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2BD69FB-E367-4423-810E-8E8CABF36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B4F14-1506-42D9-BEF3-E696F50DF907}" type="datetimeFigureOut">
              <a:rPr lang="de-DE" smtClean="0"/>
              <a:t>10.03.2026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C983BDA-F199-4A5C-A78C-43FAF958F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66E1A75-7A0D-43D2-8F09-01D6E6252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9E215-4BBA-4409-A013-FFB12DE1442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5378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E02429-D4A9-4D95-9DDD-FE1C208C9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36B8E1F-B562-4B8A-B237-26448E5A44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CD700CD-A9F9-4BB5-A151-2B8E57976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B4F14-1506-42D9-BEF3-E696F50DF907}" type="datetimeFigureOut">
              <a:rPr lang="de-DE" smtClean="0"/>
              <a:t>10.03.2026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58EB10A-358E-431A-A471-3BDF08A81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159E34C-06A6-4096-A22F-8BB8C77BD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9E215-4BBA-4409-A013-FFB12DE1442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3938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28C5928F-807C-4B41-BD74-21E71EBB12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5A76942-3C58-401D-B585-A4BB98F01D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424F32A-2E33-4CF0-ACED-501D6F2F6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B4F14-1506-42D9-BEF3-E696F50DF907}" type="datetimeFigureOut">
              <a:rPr lang="de-DE" smtClean="0"/>
              <a:t>10.03.2026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977C306-5483-4AF7-B703-9830FC3C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5F9FA50-462E-486A-A916-A8A07BF41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9E215-4BBA-4409-A013-FFB12DE1442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7990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3DBDAA-3F16-4516-A699-17B0C8C93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AD7ECA0-FB7A-4CFE-8167-8E4D046D9B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A4DE1A0-E7E8-4D09-846A-5BA85B78C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B4F14-1506-42D9-BEF3-E696F50DF907}" type="datetimeFigureOut">
              <a:rPr lang="de-DE" smtClean="0"/>
              <a:t>10.03.2026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8350C98-CD99-45C6-A137-32706757A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3AAA861-AE89-49D8-A65E-A00F9392C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9E215-4BBA-4409-A013-FFB12DE1442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6363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F3778E-5872-42B0-A6FA-F41C52E3B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F048A06-4FB8-4E6D-A2B6-B9B9F7EC51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46091D9-C20D-44A2-BCEE-27FAC5DF3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B4F14-1506-42D9-BEF3-E696F50DF907}" type="datetimeFigureOut">
              <a:rPr lang="de-DE" smtClean="0"/>
              <a:t>10.03.2026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25EDFC5-784C-4D80-B1F1-6F0BB5DE2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2D2ECE6-2CEF-4C59-ADC0-905BC8EC2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9E215-4BBA-4409-A013-FFB12DE1442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3827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B64E6A-7476-4A07-9776-4632FA0A4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D7058E7-BA26-4E8B-9C7E-20763977D5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1FB7594-8C51-4D0D-AA30-8C6027AD50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21EC089-98AC-4304-907C-12277E800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B4F14-1506-42D9-BEF3-E696F50DF907}" type="datetimeFigureOut">
              <a:rPr lang="de-DE" smtClean="0"/>
              <a:t>10.03.2026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22269D5-94AA-4E22-880A-5DA14D924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92C3DE0-CAAA-401D-8CAF-20C14D731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9E215-4BBA-4409-A013-FFB12DE1442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4965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515672-318D-46AC-B901-9BB5E7A15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9BF7B88-E5F4-478E-95DA-5B5CADDA84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CF95DD4-C171-4C88-A34A-5F56600E4F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33E83BE-D039-4899-83AB-02F9FA7DEC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88337F8-5E99-4AD5-9F41-848C00A236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E5843367-28D2-4657-BAB9-C3DDF46E2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B4F14-1506-42D9-BEF3-E696F50DF907}" type="datetimeFigureOut">
              <a:rPr lang="de-DE" smtClean="0"/>
              <a:t>10.03.2026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ADA68A88-F540-41CC-88E3-399E38251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4B95EBAB-8B16-4C3F-9CC1-1C5BCBE18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9E215-4BBA-4409-A013-FFB12DE1442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9806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6E636B-2A28-4C1F-8D91-8826FDB36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6E6C2E0-81A7-46D4-8AEC-0350175CF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B4F14-1506-42D9-BEF3-E696F50DF907}" type="datetimeFigureOut">
              <a:rPr lang="de-DE" smtClean="0"/>
              <a:t>10.03.2026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0579108-14D0-4600-B2A1-CE2FE5514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5C64633-AA19-442B-B3C9-7DA6130D6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9E215-4BBA-4409-A013-FFB12DE1442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6719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9F0A467-6426-4EE8-93B8-70ABDC9B8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B4F14-1506-42D9-BEF3-E696F50DF907}" type="datetimeFigureOut">
              <a:rPr lang="de-DE" smtClean="0"/>
              <a:t>10.03.2026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546F6A8-DAA1-4DE6-9854-7F059986C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6F7F939-367C-4353-BB3D-CEE9A4578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9E215-4BBA-4409-A013-FFB12DE1442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5196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D2836E-F006-413E-9F0C-8328D0D00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3928320-53F7-4868-A69F-E1B559CC9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24B3303-E54E-4CA7-BDEB-9D695149D0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F5818B1-2751-49C1-B8E9-8CB13C458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B4F14-1506-42D9-BEF3-E696F50DF907}" type="datetimeFigureOut">
              <a:rPr lang="de-DE" smtClean="0"/>
              <a:t>10.03.2026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B55A655-181D-4C54-9469-5D568EFD8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E7D2440-49CA-406E-8899-FCBC488B3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9E215-4BBA-4409-A013-FFB12DE1442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7208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64B6F1-9E40-4104-8039-90D715DAE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E58A87C1-C635-4A56-8C90-D2599A0C36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B9E92FE-70EE-4BAC-A05F-15F8E08559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B5E514C-1006-4F4F-952B-4560EE51C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B4F14-1506-42D9-BEF3-E696F50DF907}" type="datetimeFigureOut">
              <a:rPr lang="de-DE" smtClean="0"/>
              <a:t>10.03.2026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23299C8-C163-4B54-894F-854C82D89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ADAEE3A-AD20-48D4-9266-912DFFC90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9E215-4BBA-4409-A013-FFB12DE1442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8072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096BDCB-F9BF-4342-AB08-2607561FA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BA775E4-244C-481D-B4EC-A9AF845637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893E84C-C291-4CE5-8062-DCE0D24C28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B4F14-1506-42D9-BEF3-E696F50DF907}" type="datetimeFigureOut">
              <a:rPr lang="de-DE" smtClean="0"/>
              <a:t>10.03.2026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A73FA50-C9B3-4447-AEB0-15DF1642B8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E0369FA-6807-4874-B0CF-62BB39D32B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9E215-4BBA-4409-A013-FFB12DE1442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636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>
            <a:extLst>
              <a:ext uri="{FF2B5EF4-FFF2-40B4-BE49-F238E27FC236}">
                <a16:creationId xmlns:a16="http://schemas.microsoft.com/office/drawing/2014/main" id="{3301E07F-4F79-4B58-8698-EF24DC1EC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7" name="Arc 56">
            <a:extLst>
              <a:ext uri="{FF2B5EF4-FFF2-40B4-BE49-F238E27FC236}">
                <a16:creationId xmlns:a16="http://schemas.microsoft.com/office/drawing/2014/main" id="{E58B2195-5055-402F-A3E7-53FF0E498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25836" y="775849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8EF279D-CD95-BA09-819A-4CF3C3313E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80738" y="647593"/>
            <a:ext cx="4467792" cy="3060541"/>
          </a:xfrm>
        </p:spPr>
        <p:txBody>
          <a:bodyPr>
            <a:normAutofit/>
          </a:bodyPr>
          <a:lstStyle/>
          <a:p>
            <a:r>
              <a:rPr lang="de-DE">
                <a:solidFill>
                  <a:srgbClr val="FFFFFF"/>
                </a:solidFill>
                <a:latin typeface="Arial Rounded MT Bold" panose="020F0704030504030204" pitchFamily="34" charset="0"/>
              </a:rPr>
              <a:t>Informe de Gestion </a:t>
            </a:r>
            <a:br>
              <a:rPr lang="de-DE">
                <a:solidFill>
                  <a:srgbClr val="FFFFFF"/>
                </a:solidFill>
                <a:latin typeface="Britannic Bold" panose="020B0903060703020204" pitchFamily="34" charset="0"/>
              </a:rPr>
            </a:br>
            <a:r>
              <a:rPr lang="de-DE">
                <a:solidFill>
                  <a:srgbClr val="FFFFFF"/>
                </a:solidFill>
                <a:latin typeface="Britannic Bold" panose="020B0903060703020204" pitchFamily="34" charset="0"/>
              </a:rPr>
              <a:t>2025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9EE6F773-742A-491A-9A00-A2A150DF50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4368" y="366810"/>
            <a:ext cx="6124381" cy="61243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802BCD4-7EC7-4E44-897D-D7315137D0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747" y="2828396"/>
            <a:ext cx="4252055" cy="1201207"/>
          </a:xfrm>
          <a:custGeom>
            <a:avLst/>
            <a:gdLst/>
            <a:ahLst/>
            <a:cxnLst/>
            <a:rect l="l" t="t" r="r" b="b"/>
            <a:pathLst>
              <a:path w="4273177" h="4470400">
                <a:moveTo>
                  <a:pt x="75080" y="0"/>
                </a:moveTo>
                <a:lnTo>
                  <a:pt x="4198097" y="0"/>
                </a:lnTo>
                <a:cubicBezTo>
                  <a:pt x="4239563" y="0"/>
                  <a:pt x="4273177" y="33614"/>
                  <a:pt x="4273177" y="75080"/>
                </a:cubicBezTo>
                <a:lnTo>
                  <a:pt x="4273177" y="4395320"/>
                </a:lnTo>
                <a:cubicBezTo>
                  <a:pt x="4273177" y="4436786"/>
                  <a:pt x="4239563" y="4470400"/>
                  <a:pt x="4198097" y="4470400"/>
                </a:cubicBezTo>
                <a:lnTo>
                  <a:pt x="75080" y="4470400"/>
                </a:lnTo>
                <a:cubicBezTo>
                  <a:pt x="33614" y="4470400"/>
                  <a:pt x="0" y="4436786"/>
                  <a:pt x="0" y="4395320"/>
                </a:cubicBezTo>
                <a:lnTo>
                  <a:pt x="0" y="75080"/>
                </a:lnTo>
                <a:cubicBezTo>
                  <a:pt x="0" y="33614"/>
                  <a:pt x="33614" y="0"/>
                  <a:pt x="75080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179119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9528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3DED29D-5A4A-4DB5-9545-E9667EF9D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072" y="1289765"/>
            <a:ext cx="3651101" cy="4270963"/>
          </a:xfrm>
        </p:spPr>
        <p:txBody>
          <a:bodyPr anchor="ctr">
            <a:normAutofit/>
          </a:bodyPr>
          <a:lstStyle/>
          <a:p>
            <a:pPr algn="ctr"/>
            <a:r>
              <a:rPr lang="de-DE" sz="5600" dirty="0">
                <a:solidFill>
                  <a:srgbClr val="FFFFFF"/>
                </a:solidFill>
              </a:rPr>
              <a:t>CUBA 2025</a:t>
            </a:r>
          </a:p>
        </p:txBody>
      </p:sp>
      <p:sp>
        <p:nvSpPr>
          <p:cNvPr id="12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493" y="374394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0109" y="1084507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A8092934-FA47-56A2-C9D4-5BB9ADAA57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448" y="519113"/>
            <a:ext cx="4112767" cy="5837237"/>
          </a:xfrm>
          <a:prstGeom prst="rect">
            <a:avLst/>
          </a:prstGeom>
        </p:spPr>
      </p:pic>
      <p:sp>
        <p:nvSpPr>
          <p:cNvPr id="16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6547" y="5751820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9906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2">
            <a:extLst>
              <a:ext uri="{FF2B5EF4-FFF2-40B4-BE49-F238E27FC236}">
                <a16:creationId xmlns:a16="http://schemas.microsoft.com/office/drawing/2014/main" id="{262ABC4B-37D8-4218-BDD8-6DF6A00C0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574CB98-6DEF-7F06-2FCF-C2F332948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65" r="-2" b="7002"/>
          <a:stretch>
            <a:fillRect/>
          </a:stretch>
        </p:blipFill>
        <p:spPr>
          <a:xfrm>
            <a:off x="321730" y="321732"/>
            <a:ext cx="5674897" cy="3017405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9F25E124-0F47-D7EA-09CF-A319C6C1FB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3" r="4026" b="2"/>
          <a:stretch>
            <a:fillRect/>
          </a:stretch>
        </p:blipFill>
        <p:spPr>
          <a:xfrm>
            <a:off x="321730" y="3510853"/>
            <a:ext cx="5674897" cy="278995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4561C5D1-7489-43D5-8250-6624B67238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41" r="2" b="14805"/>
          <a:stretch>
            <a:fillRect/>
          </a:stretch>
        </p:blipFill>
        <p:spPr>
          <a:xfrm>
            <a:off x="6195373" y="321733"/>
            <a:ext cx="5674897" cy="597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1433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6234BCC6-39B9-47D9-8BF8-C665401AE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E54FC42B-57FB-E26F-E2B7-06669FCE28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59" r="-2" b="17458"/>
          <a:stretch>
            <a:fillRect/>
          </a:stretch>
        </p:blipFill>
        <p:spPr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E3D51D5D-731F-7378-6110-32868CF955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10" r="-2" b="19407"/>
          <a:stretch>
            <a:fillRect/>
          </a:stretch>
        </p:blipFill>
        <p:spPr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37" name="Freeform: Shape 36">
            <a:extLst>
              <a:ext uri="{FF2B5EF4-FFF2-40B4-BE49-F238E27FC236}">
                <a16:creationId xmlns:a16="http://schemas.microsoft.com/office/drawing/2014/main" id="{72A9CE9D-DAC3-40AF-B504-78A64A909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9" name="Freeform: Shape 38">
            <a:extLst>
              <a:ext uri="{FF2B5EF4-FFF2-40B4-BE49-F238E27FC236}">
                <a16:creationId xmlns:a16="http://schemas.microsoft.com/office/drawing/2014/main" id="{506D7452-6CDE-4381-86CE-07B2459383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020CB9B-D553-0984-38D4-77919F67E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12" y="1524659"/>
            <a:ext cx="5019074" cy="2774088"/>
          </a:xfrm>
        </p:spPr>
        <p:txBody>
          <a:bodyPr vert="horz" lIns="91440" tIns="45720" rIns="91440" bIns="45720" rtlCol="0" anchor="b">
            <a:normAutofit/>
          </a:bodyPr>
          <a:lstStyle/>
          <a:p>
            <a:br>
              <a:rPr lang="en-US" sz="4600" b="1" kern="120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600" b="1" kern="120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/>
                </a:solidFill>
                <a:latin typeface="+mj-lt"/>
                <a:ea typeface="+mj-ea"/>
                <a:cs typeface="+mj-cs"/>
              </a:rPr>
              <a:t>       </a:t>
            </a:r>
            <a:r>
              <a:rPr lang="en-US" sz="4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Cuba </a:t>
            </a:r>
            <a:br>
              <a:rPr lang="en-US" sz="4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se </a:t>
            </a:r>
            <a:r>
              <a:rPr lang="en-US" sz="46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entregaron</a:t>
            </a:r>
            <a:r>
              <a:rPr lang="en-US" sz="4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mas de 500 regalos</a:t>
            </a:r>
            <a:r>
              <a:rPr lang="en-US" sz="4600" b="1" kern="120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/>
                </a:solidFill>
                <a:latin typeface="+mj-lt"/>
                <a:ea typeface="+mj-ea"/>
                <a:cs typeface="+mj-cs"/>
              </a:rPr>
              <a:t>      </a:t>
            </a:r>
            <a:endParaRPr lang="en-US" sz="4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62DA937-8B55-4317-BD32-98D7AF30E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67989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52EE5A8-045B-4D39-8ED1-51333408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098" y="4461119"/>
            <a:ext cx="5019074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9509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40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: Shape 42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76BADB6-2FA8-3C1E-294C-F8C297182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NUEVA JERUSALEN</a:t>
            </a:r>
          </a:p>
        </p:txBody>
      </p:sp>
      <p:sp>
        <p:nvSpPr>
          <p:cNvPr id="51" name="Arc 44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622E3E4D-F46C-B8D1-BA86-0787B32724A4}"/>
              </a:ext>
            </a:extLst>
          </p:cNvPr>
          <p:cNvSpPr txBox="1"/>
          <p:nvPr/>
        </p:nvSpPr>
        <p:spPr>
          <a:xfrm>
            <a:off x="4447308" y="591344"/>
            <a:ext cx="6906491" cy="55856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800"/>
              </a:spcAft>
            </a:pPr>
            <a:br>
              <a:rPr lang="en-US" dirty="0">
                <a:effectLst/>
              </a:rPr>
            </a:br>
            <a:r>
              <a:rPr lang="en-US" dirty="0">
                <a:effectLst/>
              </a:rPr>
              <a:t>En </a:t>
            </a:r>
            <a:r>
              <a:rPr lang="en-US" dirty="0" err="1">
                <a:effectLst/>
              </a:rPr>
              <a:t>el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mes</a:t>
            </a:r>
            <a:r>
              <a:rPr lang="en-US" dirty="0">
                <a:effectLst/>
              </a:rPr>
              <a:t> de </a:t>
            </a:r>
            <a:r>
              <a:rPr lang="en-US" dirty="0" err="1">
                <a:effectLst/>
              </a:rPr>
              <a:t>diciembre</a:t>
            </a:r>
            <a:r>
              <a:rPr lang="en-US" dirty="0">
                <a:effectLst/>
              </a:rPr>
              <a:t> se </a:t>
            </a:r>
            <a:r>
              <a:rPr lang="en-US" dirty="0" err="1">
                <a:effectLst/>
              </a:rPr>
              <a:t>participó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en</a:t>
            </a:r>
            <a:r>
              <a:rPr lang="en-US" dirty="0">
                <a:effectLst/>
              </a:rPr>
              <a:t> las </a:t>
            </a:r>
            <a:r>
              <a:rPr lang="en-US" dirty="0" err="1">
                <a:effectLst/>
              </a:rPr>
              <a:t>actividades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navideñas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realizadas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en</a:t>
            </a:r>
            <a:r>
              <a:rPr lang="en-US" dirty="0">
                <a:effectLst/>
              </a:rPr>
              <a:t> la comunidad de Nueva Jerusalén. Gracias a </a:t>
            </a:r>
            <a:r>
              <a:rPr lang="en-US" dirty="0" err="1">
                <a:effectLst/>
              </a:rPr>
              <a:t>los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libros</a:t>
            </a:r>
            <a:r>
              <a:rPr lang="en-US" dirty="0">
                <a:effectLst/>
              </a:rPr>
              <a:t> y </a:t>
            </a:r>
            <a:r>
              <a:rPr lang="en-US" dirty="0" err="1">
                <a:effectLst/>
              </a:rPr>
              <a:t>recursos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proporcionados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por</a:t>
            </a:r>
            <a:r>
              <a:rPr lang="en-US" dirty="0">
                <a:effectLst/>
              </a:rPr>
              <a:t> la Fundación CLC, </a:t>
            </a:r>
            <a:r>
              <a:rPr lang="en-US" dirty="0" err="1">
                <a:effectLst/>
              </a:rPr>
              <a:t>fue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posible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desarrollar</a:t>
            </a:r>
            <a:r>
              <a:rPr lang="en-US" dirty="0">
                <a:effectLst/>
              </a:rPr>
              <a:t> un </a:t>
            </a:r>
            <a:r>
              <a:rPr lang="en-US" dirty="0" err="1">
                <a:effectLst/>
              </a:rPr>
              <a:t>trabajo</a:t>
            </a:r>
            <a:r>
              <a:rPr lang="en-US" dirty="0">
                <a:effectLst/>
              </a:rPr>
              <a:t> especial con madres cabeza de familia, </a:t>
            </a:r>
            <a:r>
              <a:rPr lang="en-US" dirty="0" err="1">
                <a:effectLst/>
              </a:rPr>
              <a:t>brindándoles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enseñanza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bíblica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acompañamiento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espiritual</a:t>
            </a:r>
            <a:r>
              <a:rPr lang="en-US" dirty="0">
                <a:effectLst/>
              </a:rPr>
              <a:t> y palabras de </a:t>
            </a:r>
            <a:r>
              <a:rPr lang="en-US" dirty="0" err="1">
                <a:effectLst/>
              </a:rPr>
              <a:t>ánimo</a:t>
            </a:r>
            <a:r>
              <a:rPr lang="en-US" dirty="0">
                <a:effectLst/>
              </a:rPr>
              <a:t> y </a:t>
            </a:r>
            <a:r>
              <a:rPr lang="en-US" dirty="0" err="1">
                <a:effectLst/>
              </a:rPr>
              <a:t>esperanza</a:t>
            </a:r>
            <a:r>
              <a:rPr lang="en-US" dirty="0">
                <a:effectLst/>
              </a:rPr>
              <a:t> para sus </a:t>
            </a:r>
            <a:r>
              <a:rPr lang="en-US" dirty="0" err="1">
                <a:effectLst/>
              </a:rPr>
              <a:t>hogares</a:t>
            </a:r>
            <a:r>
              <a:rPr lang="en-US" dirty="0">
                <a:effectLst/>
              </a:rPr>
              <a:t>.</a:t>
            </a:r>
          </a:p>
          <a:p>
            <a:pPr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Se </a:t>
            </a:r>
            <a:r>
              <a:rPr lang="en-US" dirty="0" err="1"/>
              <a:t>entregaron</a:t>
            </a:r>
            <a:r>
              <a:rPr lang="en-US" dirty="0"/>
              <a:t> Tambien mas de 300 regalos y mercados para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adultos</a:t>
            </a:r>
            <a:r>
              <a:rPr lang="en-US" dirty="0"/>
              <a:t> </a:t>
            </a:r>
            <a:r>
              <a:rPr lang="en-US" dirty="0" err="1"/>
              <a:t>mayores</a:t>
            </a:r>
            <a:r>
              <a:rPr lang="en-US" dirty="0"/>
              <a:t>.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821921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38555AC8-A31F-E4F7-01BB-AEFF5E8C16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5338644"/>
            <a:ext cx="12202175" cy="1519356"/>
            <a:chOff x="-1" y="-29768"/>
            <a:chExt cx="12202175" cy="1519356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3C03E37-7ED0-19AE-52C3-13E69D05CD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5341412" y="-5371175"/>
              <a:ext cx="1519350" cy="12202174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0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5518BEA-7506-877F-D89F-5B680FBB65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8917093" y="-1801610"/>
              <a:ext cx="1507122" cy="5063040"/>
            </a:xfrm>
            <a:prstGeom prst="rect">
              <a:avLst/>
            </a:prstGeom>
            <a:gradFill>
              <a:gsLst>
                <a:gs pos="5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2E02916-7129-5FE5-2223-BD70F1BBB5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3100712" y="-3130481"/>
              <a:ext cx="1519356" cy="7720782"/>
            </a:xfrm>
            <a:prstGeom prst="rect">
              <a:avLst/>
            </a:prstGeom>
            <a:gradFill>
              <a:gsLst>
                <a:gs pos="2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0F853A51-7987-5CFF-18E9-CD5FF6727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95614"/>
            <a:ext cx="6784181" cy="9139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Nueva Jerusalen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1F50A460-E9B4-227A-7E3F-5C6CC34019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3" r="32116" b="1"/>
          <a:stretch>
            <a:fillRect/>
          </a:stretch>
        </p:blipFill>
        <p:spPr>
          <a:xfrm>
            <a:off x="1" y="10"/>
            <a:ext cx="6095999" cy="5351777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7C020BEC-3D6E-0BCA-C7B0-8673827D46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06" r="-1" b="18397"/>
          <a:stretch>
            <a:fillRect/>
          </a:stretch>
        </p:blipFill>
        <p:spPr>
          <a:xfrm>
            <a:off x="6096000" y="10"/>
            <a:ext cx="6094403" cy="5351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2602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Rectangle 115">
            <a:extLst>
              <a:ext uri="{FF2B5EF4-FFF2-40B4-BE49-F238E27FC236}">
                <a16:creationId xmlns:a16="http://schemas.microsoft.com/office/drawing/2014/main" id="{5CB593EA-2F98-479F-B4C4-F366571FA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DEC06047-DB00-EAE4-2C93-72E8119BB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7" r="3" b="42561"/>
          <a:stretch>
            <a:fillRect/>
          </a:stretch>
        </p:blipFill>
        <p:spPr>
          <a:xfrm>
            <a:off x="1" y="1"/>
            <a:ext cx="2970465" cy="3383279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60918C64-9BE0-A6E6-9839-E5C090A198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35933"/>
          <a:stretch>
            <a:fillRect/>
          </a:stretch>
        </p:blipFill>
        <p:spPr>
          <a:xfrm>
            <a:off x="3072956" y="10"/>
            <a:ext cx="2970465" cy="3383268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6108402B-E7AC-72C4-CCAC-F11822C00B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72" b="43197"/>
          <a:stretch>
            <a:fillRect/>
          </a:stretch>
        </p:blipFill>
        <p:spPr>
          <a:xfrm>
            <a:off x="6145909" y="10"/>
            <a:ext cx="2971800" cy="3383268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4A8B9991-66A5-B01E-45B7-D8C87251AC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60" b="39009"/>
          <a:stretch>
            <a:fillRect/>
          </a:stretch>
        </p:blipFill>
        <p:spPr>
          <a:xfrm>
            <a:off x="9220200" y="10"/>
            <a:ext cx="2971800" cy="3383268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AD3EA8D8-95B5-6385-D32F-D4BA3DBA70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71" r="3" b="39877"/>
          <a:stretch>
            <a:fillRect/>
          </a:stretch>
        </p:blipFill>
        <p:spPr>
          <a:xfrm>
            <a:off x="-1017" y="3474720"/>
            <a:ext cx="2970465" cy="3383280"/>
          </a:xfrm>
          <a:prstGeom prst="rect">
            <a:avLst/>
          </a:prstGeom>
        </p:spPr>
      </p:pic>
      <p:sp>
        <p:nvSpPr>
          <p:cNvPr id="118" name="Rectangle 117">
            <a:extLst>
              <a:ext uri="{FF2B5EF4-FFF2-40B4-BE49-F238E27FC236}">
                <a16:creationId xmlns:a16="http://schemas.microsoft.com/office/drawing/2014/main" id="{39BEB6D0-9E4E-4221-93D1-74ABECEE9E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45910" y="3474720"/>
            <a:ext cx="6046090" cy="3383281"/>
          </a:xfrm>
          <a:prstGeom prst="rect">
            <a:avLst/>
          </a:prstGeom>
          <a:solidFill>
            <a:srgbClr val="4547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D61D04E-894C-92CC-F2A9-5A2B9B935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1653" y="3799272"/>
            <a:ext cx="5193748" cy="63712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300" dirty="0">
                <a:solidFill>
                  <a:srgbClr val="FFFFFF"/>
                </a:solidFill>
              </a:rPr>
              <a:t>   </a:t>
            </a:r>
            <a:br>
              <a:rPr lang="en-US" sz="1300" dirty="0">
                <a:solidFill>
                  <a:srgbClr val="FFFFFF"/>
                </a:solidFill>
              </a:rPr>
            </a:br>
            <a:br>
              <a:rPr lang="en-US" sz="1300" dirty="0">
                <a:solidFill>
                  <a:srgbClr val="FFFFFF"/>
                </a:solidFill>
              </a:rPr>
            </a:br>
            <a:endParaRPr lang="en-US" sz="1300" dirty="0">
              <a:solidFill>
                <a:srgbClr val="FFFFFF"/>
              </a:solidFill>
            </a:endParaRP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621DF2FE-E381-6A65-558C-4A20F542FA2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86" r="2" b="39562"/>
          <a:stretch>
            <a:fillRect/>
          </a:stretch>
        </p:blipFill>
        <p:spPr>
          <a:xfrm>
            <a:off x="3059902" y="3474719"/>
            <a:ext cx="2970466" cy="3383280"/>
          </a:xfrm>
          <a:prstGeom prst="rect">
            <a:avLst/>
          </a:prstGeom>
        </p:spPr>
      </p:pic>
      <p:sp>
        <p:nvSpPr>
          <p:cNvPr id="24" name="Inhaltsplatzhalter 23">
            <a:extLst>
              <a:ext uri="{FF2B5EF4-FFF2-40B4-BE49-F238E27FC236}">
                <a16:creationId xmlns:a16="http://schemas.microsoft.com/office/drawing/2014/main" id="{44DF8496-8078-130C-FCBE-554EAFFEAB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9648" y="4510585"/>
            <a:ext cx="5366610" cy="1758732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FFFFFF"/>
                </a:solidFill>
              </a:rPr>
              <a:t> NUEVA JERUSALEN</a:t>
            </a:r>
            <a:endParaRPr lang="de-DE" sz="4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4256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5CB593EA-2F98-479F-B4C4-F366571FA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Inhaltsplatzhalter 20">
            <a:extLst>
              <a:ext uri="{FF2B5EF4-FFF2-40B4-BE49-F238E27FC236}">
                <a16:creationId xmlns:a16="http://schemas.microsoft.com/office/drawing/2014/main" id="{6BA9C91F-105D-0797-5001-752CCCB81B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57201"/>
            <a:ext cx="2199495" cy="275339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45FC15FF-95B0-21EF-D59E-5EC8939F3C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310" y="457200"/>
            <a:ext cx="2396038" cy="2753389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F07D24C4-AEC6-0EDA-6473-B9FC193FAA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605" y="457199"/>
            <a:ext cx="2205538" cy="2753389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C399E650-BFC6-66AB-C67D-AD7207FFC5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7910" y="457200"/>
            <a:ext cx="2258290" cy="2753389"/>
          </a:xfrm>
          <a:prstGeom prst="rect">
            <a:avLst/>
          </a:prstGeom>
        </p:spPr>
      </p:pic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4E157456-1511-8C81-F290-517A261E0C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309" y="3425628"/>
            <a:ext cx="2396037" cy="2926079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39BEB6D0-9E4E-4221-93D1-74ABECEE9E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45910" y="3474720"/>
            <a:ext cx="6046090" cy="3383281"/>
          </a:xfrm>
          <a:prstGeom prst="rect">
            <a:avLst/>
          </a:prstGeom>
          <a:solidFill>
            <a:srgbClr val="496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A704CC4-DD12-75D3-E36F-9C9FD9CC1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1653" y="3799272"/>
            <a:ext cx="5193748" cy="637124"/>
          </a:xfrm>
        </p:spPr>
        <p:txBody>
          <a:bodyPr>
            <a:normAutofit/>
          </a:bodyPr>
          <a:lstStyle/>
          <a:p>
            <a:r>
              <a:rPr lang="de-DE" sz="3200" dirty="0" err="1">
                <a:solidFill>
                  <a:srgbClr val="FFFFFF"/>
                </a:solidFill>
              </a:rPr>
              <a:t>Mercados</a:t>
            </a:r>
            <a:r>
              <a:rPr lang="de-DE" sz="3200" dirty="0">
                <a:solidFill>
                  <a:srgbClr val="FFFFFF"/>
                </a:solidFill>
              </a:rPr>
              <a:t> </a:t>
            </a:r>
            <a:r>
              <a:rPr lang="de-DE" sz="3200" dirty="0" err="1">
                <a:solidFill>
                  <a:srgbClr val="FFFFFF"/>
                </a:solidFill>
              </a:rPr>
              <a:t>para</a:t>
            </a:r>
            <a:r>
              <a:rPr lang="de-DE" sz="3200" dirty="0">
                <a:solidFill>
                  <a:srgbClr val="FFFFFF"/>
                </a:solidFill>
              </a:rPr>
              <a:t> los </a:t>
            </a:r>
            <a:r>
              <a:rPr lang="de-DE" sz="3200" dirty="0" err="1">
                <a:solidFill>
                  <a:srgbClr val="FFFFFF"/>
                </a:solidFill>
              </a:rPr>
              <a:t>abuelos</a:t>
            </a:r>
            <a:endParaRPr lang="de-DE" sz="3200" dirty="0">
              <a:solidFill>
                <a:srgbClr val="FFFFFF"/>
              </a:solidFill>
            </a:endParaRPr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A5B40289-25AB-EBD7-3C76-37925A6D1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9648" y="4510585"/>
            <a:ext cx="5366610" cy="1758732"/>
          </a:xfrm>
        </p:spPr>
        <p:txBody>
          <a:bodyPr>
            <a:normAutofit/>
          </a:bodyPr>
          <a:lstStyle/>
          <a:p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1D62BB40-B4A2-18A8-B4BF-F97170665C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429000"/>
            <a:ext cx="2160641" cy="292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3679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6" name="Rectangle 135">
            <a:extLst>
              <a:ext uri="{FF2B5EF4-FFF2-40B4-BE49-F238E27FC236}">
                <a16:creationId xmlns:a16="http://schemas.microsoft.com/office/drawing/2014/main" id="{4D4677D2-D5AC-4CF9-9EED-2B89D0A1C2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AF695F69-7001-421E-98A8-E74156934A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4788BB1-3237-A662-26B1-262463B99C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4" r="5557"/>
          <a:stretch>
            <a:fillRect/>
          </a:stretch>
        </p:blipFill>
        <p:spPr>
          <a:xfrm>
            <a:off x="6096010" y="10"/>
            <a:ext cx="6095999" cy="6857990"/>
          </a:xfrm>
          <a:custGeom>
            <a:avLst/>
            <a:gdLst/>
            <a:ahLst/>
            <a:cxnLst/>
            <a:rect l="l" t="t" r="r" b="b"/>
            <a:pathLst>
              <a:path w="6095999" h="6858000">
                <a:moveTo>
                  <a:pt x="0" y="0"/>
                </a:moveTo>
                <a:lnTo>
                  <a:pt x="6095999" y="0"/>
                </a:lnTo>
                <a:lnTo>
                  <a:pt x="6095999" y="6858000"/>
                </a:lnTo>
                <a:lnTo>
                  <a:pt x="0" y="6858000"/>
                </a:lnTo>
                <a:lnTo>
                  <a:pt x="0" y="6857999"/>
                </a:lnTo>
                <a:lnTo>
                  <a:pt x="4220980" y="6857999"/>
                </a:lnTo>
                <a:lnTo>
                  <a:pt x="4213164" y="6851010"/>
                </a:lnTo>
                <a:cubicBezTo>
                  <a:pt x="4181666" y="6825777"/>
                  <a:pt x="4066661" y="6744343"/>
                  <a:pt x="4062999" y="6737842"/>
                </a:cubicBezTo>
                <a:cubicBezTo>
                  <a:pt x="4024279" y="6693220"/>
                  <a:pt x="4060463" y="6731339"/>
                  <a:pt x="3994350" y="6686435"/>
                </a:cubicBezTo>
                <a:cubicBezTo>
                  <a:pt x="3947033" y="6670674"/>
                  <a:pt x="3899856" y="6566625"/>
                  <a:pt x="3859426" y="6512643"/>
                </a:cubicBezTo>
                <a:cubicBezTo>
                  <a:pt x="3843619" y="6494605"/>
                  <a:pt x="3819111" y="6476220"/>
                  <a:pt x="3795266" y="6469055"/>
                </a:cubicBezTo>
                <a:cubicBezTo>
                  <a:pt x="3772240" y="6479507"/>
                  <a:pt x="3769424" y="6446115"/>
                  <a:pt x="3752228" y="6440526"/>
                </a:cubicBezTo>
                <a:cubicBezTo>
                  <a:pt x="3742060" y="6447641"/>
                  <a:pt x="3719048" y="6424775"/>
                  <a:pt x="3716355" y="6414007"/>
                </a:cubicBezTo>
                <a:cubicBezTo>
                  <a:pt x="3729286" y="6392352"/>
                  <a:pt x="3629924" y="6387100"/>
                  <a:pt x="3629916" y="6370687"/>
                </a:cubicBezTo>
                <a:cubicBezTo>
                  <a:pt x="3600280" y="6362353"/>
                  <a:pt x="3495200" y="6368444"/>
                  <a:pt x="3479034" y="6339494"/>
                </a:cubicBezTo>
                <a:cubicBezTo>
                  <a:pt x="3420435" y="6317314"/>
                  <a:pt x="3345614" y="6290932"/>
                  <a:pt x="3319627" y="6285893"/>
                </a:cubicBezTo>
                <a:cubicBezTo>
                  <a:pt x="3282294" y="6327705"/>
                  <a:pt x="3185936" y="6185255"/>
                  <a:pt x="3075494" y="6164273"/>
                </a:cubicBezTo>
                <a:cubicBezTo>
                  <a:pt x="3059427" y="6166243"/>
                  <a:pt x="3051440" y="6164859"/>
                  <a:pt x="3050019" y="6153683"/>
                </a:cubicBezTo>
                <a:cubicBezTo>
                  <a:pt x="3016030" y="6146243"/>
                  <a:pt x="2991340" y="6114870"/>
                  <a:pt x="2963636" y="6123708"/>
                </a:cubicBezTo>
                <a:cubicBezTo>
                  <a:pt x="2928425" y="6105855"/>
                  <a:pt x="2947049" y="6092097"/>
                  <a:pt x="2914912" y="6078439"/>
                </a:cubicBezTo>
                <a:lnTo>
                  <a:pt x="2770812" y="6041758"/>
                </a:lnTo>
                <a:cubicBezTo>
                  <a:pt x="2750466" y="6034724"/>
                  <a:pt x="2729222" y="6014032"/>
                  <a:pt x="2708585" y="6007728"/>
                </a:cubicBezTo>
                <a:lnTo>
                  <a:pt x="2687072" y="6003931"/>
                </a:lnTo>
                <a:lnTo>
                  <a:pt x="2674457" y="5991515"/>
                </a:lnTo>
                <a:cubicBezTo>
                  <a:pt x="2668773" y="5988707"/>
                  <a:pt x="2661696" y="5988167"/>
                  <a:pt x="2652298" y="5991525"/>
                </a:cubicBezTo>
                <a:cubicBezTo>
                  <a:pt x="2634345" y="5986939"/>
                  <a:pt x="2583809" y="5969299"/>
                  <a:pt x="2566743" y="5963996"/>
                </a:cubicBezTo>
                <a:lnTo>
                  <a:pt x="2549903" y="5959709"/>
                </a:lnTo>
                <a:lnTo>
                  <a:pt x="2542177" y="5951723"/>
                </a:lnTo>
                <a:cubicBezTo>
                  <a:pt x="2529898" y="5945994"/>
                  <a:pt x="2498812" y="5935402"/>
                  <a:pt x="2476225" y="5925338"/>
                </a:cubicBezTo>
                <a:cubicBezTo>
                  <a:pt x="2457810" y="5911056"/>
                  <a:pt x="2433846" y="5899348"/>
                  <a:pt x="2406656" y="5891344"/>
                </a:cubicBezTo>
                <a:cubicBezTo>
                  <a:pt x="2400991" y="5896275"/>
                  <a:pt x="2393612" y="5885783"/>
                  <a:pt x="2389160" y="5883030"/>
                </a:cubicBezTo>
                <a:cubicBezTo>
                  <a:pt x="2387458" y="5886701"/>
                  <a:pt x="2375233" y="5885881"/>
                  <a:pt x="2372540" y="5881920"/>
                </a:cubicBezTo>
                <a:cubicBezTo>
                  <a:pt x="2293168" y="5849488"/>
                  <a:pt x="2325743" y="5894734"/>
                  <a:pt x="2283811" y="5862541"/>
                </a:cubicBezTo>
                <a:cubicBezTo>
                  <a:pt x="2275730" y="5859531"/>
                  <a:pt x="2268484" y="5859925"/>
                  <a:pt x="2261759" y="5861764"/>
                </a:cubicBezTo>
                <a:lnTo>
                  <a:pt x="2219265" y="5849327"/>
                </a:lnTo>
                <a:cubicBezTo>
                  <a:pt x="2203078" y="5842651"/>
                  <a:pt x="2185672" y="5837119"/>
                  <a:pt x="2167456" y="5832891"/>
                </a:cubicBezTo>
                <a:cubicBezTo>
                  <a:pt x="2161387" y="5839963"/>
                  <a:pt x="2149583" y="5826532"/>
                  <a:pt x="2143288" y="5823218"/>
                </a:cubicBezTo>
                <a:cubicBezTo>
                  <a:pt x="2141966" y="5828274"/>
                  <a:pt x="2126227" y="5828196"/>
                  <a:pt x="2121889" y="5823116"/>
                </a:cubicBezTo>
                <a:cubicBezTo>
                  <a:pt x="2013448" y="5786297"/>
                  <a:pt x="2065303" y="5844161"/>
                  <a:pt x="2004548" y="5804552"/>
                </a:cubicBezTo>
                <a:cubicBezTo>
                  <a:pt x="1993575" y="5801194"/>
                  <a:pt x="1984449" y="5802325"/>
                  <a:pt x="1976317" y="5805346"/>
                </a:cubicBezTo>
                <a:lnTo>
                  <a:pt x="1960968" y="5813703"/>
                </a:lnTo>
                <a:lnTo>
                  <a:pt x="1951886" y="5808313"/>
                </a:lnTo>
                <a:cubicBezTo>
                  <a:pt x="1914205" y="5801767"/>
                  <a:pt x="1900427" y="5810657"/>
                  <a:pt x="1881129" y="5796205"/>
                </a:cubicBezTo>
                <a:cubicBezTo>
                  <a:pt x="1847467" y="5788576"/>
                  <a:pt x="1808824" y="5783942"/>
                  <a:pt x="1778393" y="5776687"/>
                </a:cubicBezTo>
                <a:cubicBezTo>
                  <a:pt x="1764338" y="5756704"/>
                  <a:pt x="1721542" y="5761928"/>
                  <a:pt x="1698544" y="5752677"/>
                </a:cubicBezTo>
                <a:cubicBezTo>
                  <a:pt x="1688689" y="5744367"/>
                  <a:pt x="1680710" y="5741898"/>
                  <a:pt x="1667763" y="5746936"/>
                </a:cubicBezTo>
                <a:cubicBezTo>
                  <a:pt x="1622782" y="5706970"/>
                  <a:pt x="1636232" y="5740258"/>
                  <a:pt x="1589890" y="5720079"/>
                </a:cubicBezTo>
                <a:cubicBezTo>
                  <a:pt x="1550522" y="5700408"/>
                  <a:pt x="1504390" y="5684235"/>
                  <a:pt x="1470745" y="5647268"/>
                </a:cubicBezTo>
                <a:cubicBezTo>
                  <a:pt x="1465307" y="5637473"/>
                  <a:pt x="1447590" y="5631171"/>
                  <a:pt x="1431171" y="5633192"/>
                </a:cubicBezTo>
                <a:cubicBezTo>
                  <a:pt x="1428344" y="5633540"/>
                  <a:pt x="1425665" y="5634127"/>
                  <a:pt x="1423215" y="5634934"/>
                </a:cubicBezTo>
                <a:cubicBezTo>
                  <a:pt x="1404063" y="5609561"/>
                  <a:pt x="1384477" y="5616951"/>
                  <a:pt x="1377158" y="5600720"/>
                </a:cubicBezTo>
                <a:cubicBezTo>
                  <a:pt x="1337416" y="5587406"/>
                  <a:pt x="1299119" y="5594952"/>
                  <a:pt x="1292001" y="5580595"/>
                </a:cubicBezTo>
                <a:cubicBezTo>
                  <a:pt x="1270404" y="5577445"/>
                  <a:pt x="1236263" y="5586393"/>
                  <a:pt x="1224877" y="5570207"/>
                </a:cubicBezTo>
                <a:cubicBezTo>
                  <a:pt x="1218892" y="5580643"/>
                  <a:pt x="1203320" y="5557444"/>
                  <a:pt x="1188481" y="5562311"/>
                </a:cubicBezTo>
                <a:cubicBezTo>
                  <a:pt x="1177571" y="5566931"/>
                  <a:pt x="1170302" y="5560971"/>
                  <a:pt x="1160620" y="5558862"/>
                </a:cubicBezTo>
                <a:cubicBezTo>
                  <a:pt x="1146504" y="5561577"/>
                  <a:pt x="1106544" y="5545833"/>
                  <a:pt x="1097113" y="5537725"/>
                </a:cubicBezTo>
                <a:cubicBezTo>
                  <a:pt x="1076260" y="5511528"/>
                  <a:pt x="1012618" y="5517876"/>
                  <a:pt x="994944" y="5497522"/>
                </a:cubicBezTo>
                <a:cubicBezTo>
                  <a:pt x="987638" y="5493756"/>
                  <a:pt x="980141" y="5491480"/>
                  <a:pt x="972567" y="5490138"/>
                </a:cubicBezTo>
                <a:lnTo>
                  <a:pt x="927036" y="5488921"/>
                </a:lnTo>
                <a:lnTo>
                  <a:pt x="905198" y="5488488"/>
                </a:lnTo>
                <a:cubicBezTo>
                  <a:pt x="920127" y="5466532"/>
                  <a:pt x="847550" y="5479119"/>
                  <a:pt x="871473" y="5463326"/>
                </a:cubicBezTo>
                <a:cubicBezTo>
                  <a:pt x="835241" y="5455796"/>
                  <a:pt x="824844" y="5441869"/>
                  <a:pt x="787335" y="5431076"/>
                </a:cubicBezTo>
                <a:lnTo>
                  <a:pt x="646418" y="5398569"/>
                </a:lnTo>
                <a:cubicBezTo>
                  <a:pt x="594533" y="5378172"/>
                  <a:pt x="569175" y="5376706"/>
                  <a:pt x="522316" y="5365133"/>
                </a:cubicBezTo>
                <a:cubicBezTo>
                  <a:pt x="485699" y="5316148"/>
                  <a:pt x="451396" y="5327743"/>
                  <a:pt x="425051" y="5295085"/>
                </a:cubicBezTo>
                <a:cubicBezTo>
                  <a:pt x="373115" y="5280721"/>
                  <a:pt x="376598" y="5265782"/>
                  <a:pt x="318461" y="5265657"/>
                </a:cubicBezTo>
                <a:lnTo>
                  <a:pt x="266536" y="5232252"/>
                </a:lnTo>
                <a:cubicBezTo>
                  <a:pt x="254867" y="5225616"/>
                  <a:pt x="251642" y="5227516"/>
                  <a:pt x="248444" y="5225838"/>
                </a:cubicBezTo>
                <a:lnTo>
                  <a:pt x="247345" y="5222181"/>
                </a:lnTo>
                <a:lnTo>
                  <a:pt x="237345" y="5217023"/>
                </a:lnTo>
                <a:lnTo>
                  <a:pt x="219603" y="5204977"/>
                </a:lnTo>
                <a:lnTo>
                  <a:pt x="214443" y="5204489"/>
                </a:lnTo>
                <a:lnTo>
                  <a:pt x="184816" y="5189073"/>
                </a:lnTo>
                <a:lnTo>
                  <a:pt x="183534" y="5189699"/>
                </a:lnTo>
                <a:cubicBezTo>
                  <a:pt x="179981" y="5190754"/>
                  <a:pt x="176085" y="5190869"/>
                  <a:pt x="171363" y="5189023"/>
                </a:cubicBezTo>
                <a:cubicBezTo>
                  <a:pt x="165797" y="5204157"/>
                  <a:pt x="163531" y="5192594"/>
                  <a:pt x="150096" y="5185813"/>
                </a:cubicBezTo>
                <a:lnTo>
                  <a:pt x="59253" y="5172817"/>
                </a:lnTo>
                <a:lnTo>
                  <a:pt x="52526" y="5170052"/>
                </a:lnTo>
                <a:lnTo>
                  <a:pt x="52188" y="5170183"/>
                </a:lnTo>
                <a:cubicBezTo>
                  <a:pt x="50293" y="5169980"/>
                  <a:pt x="47917" y="5169219"/>
                  <a:pt x="44687" y="5167637"/>
                </a:cubicBezTo>
                <a:lnTo>
                  <a:pt x="40261" y="5165012"/>
                </a:lnTo>
                <a:lnTo>
                  <a:pt x="27209" y="5159648"/>
                </a:lnTo>
                <a:lnTo>
                  <a:pt x="21368" y="5159036"/>
                </a:lnTo>
                <a:lnTo>
                  <a:pt x="0" y="5158850"/>
                </a:lnTo>
                <a:close/>
              </a:path>
            </a:pathLst>
          </a:cu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8A9BC69-E0B4-4744-B347-10B59E518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818" y="5234320"/>
            <a:ext cx="6931319" cy="75221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b="1" kern="1200" dirty="0">
                <a:solidFill>
                  <a:srgbClr val="FF0000"/>
                </a:solidFill>
              </a:rPr>
              <a:t> </a:t>
            </a:r>
            <a:br>
              <a:rPr lang="en-US" b="1" kern="1200" dirty="0">
                <a:solidFill>
                  <a:srgbClr val="FF0000"/>
                </a:solidFill>
              </a:rPr>
            </a:br>
            <a:br>
              <a:rPr lang="en-US" b="1" dirty="0">
                <a:solidFill>
                  <a:srgbClr val="FF0000"/>
                </a:solidFill>
              </a:rPr>
            </a:br>
            <a:br>
              <a:rPr lang="en-US" b="1" dirty="0">
                <a:solidFill>
                  <a:srgbClr val="FF0000"/>
                </a:solidFill>
              </a:rPr>
            </a:br>
            <a:r>
              <a:rPr lang="en-US" b="1" kern="1200" dirty="0">
                <a:solidFill>
                  <a:srgbClr val="FF0000"/>
                </a:solidFill>
              </a:rPr>
              <a:t> </a:t>
            </a:r>
            <a:r>
              <a:rPr lang="en-US" sz="3600" b="1" dirty="0">
                <a:highlight>
                  <a:srgbClr val="FFFF00"/>
                </a:highlight>
                <a:latin typeface="Perpetua" panose="02020502060401020303" pitchFamily="18" charset="0"/>
              </a:rPr>
              <a:t>Un </a:t>
            </a:r>
            <a:r>
              <a:rPr lang="en-US" sz="3600" b="1" dirty="0" err="1">
                <a:highlight>
                  <a:srgbClr val="FFFF00"/>
                </a:highlight>
                <a:latin typeface="Perpetua" panose="02020502060401020303" pitchFamily="18" charset="0"/>
              </a:rPr>
              <a:t>legado</a:t>
            </a:r>
            <a:r>
              <a:rPr lang="en-US" sz="3600" b="1" dirty="0">
                <a:highlight>
                  <a:srgbClr val="FFFF00"/>
                </a:highlight>
                <a:latin typeface="Perpetua" panose="02020502060401020303" pitchFamily="18" charset="0"/>
              </a:rPr>
              <a:t> de amor y </a:t>
            </a:r>
            <a:r>
              <a:rPr lang="en-US" sz="3600" b="1" dirty="0" err="1">
                <a:highlight>
                  <a:srgbClr val="FFFF00"/>
                </a:highlight>
                <a:latin typeface="Perpetua" panose="02020502060401020303" pitchFamily="18" charset="0"/>
              </a:rPr>
              <a:t>generosidad</a:t>
            </a:r>
            <a:endParaRPr lang="en-US" sz="3600" b="1" kern="1200" dirty="0">
              <a:highlight>
                <a:srgbClr val="FFFF00"/>
              </a:highlight>
              <a:latin typeface="Perpetua" panose="02020502060401020303" pitchFamily="18" charset="0"/>
            </a:endParaRP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4ECD5ED3-7C30-4F00-9045-26BE73E7BDA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7" r="1" b="15476"/>
          <a:stretch>
            <a:fillRect/>
          </a:stretch>
        </p:blipFill>
        <p:spPr>
          <a:xfrm>
            <a:off x="-5388" y="10"/>
            <a:ext cx="6169518" cy="5158840"/>
          </a:xfrm>
          <a:custGeom>
            <a:avLst/>
            <a:gdLst/>
            <a:ahLst/>
            <a:cxnLst/>
            <a:rect l="l" t="t" r="r" b="b"/>
            <a:pathLst>
              <a:path w="6096000" h="5158850">
                <a:moveTo>
                  <a:pt x="0" y="0"/>
                </a:moveTo>
                <a:lnTo>
                  <a:pt x="6096000" y="0"/>
                </a:lnTo>
                <a:lnTo>
                  <a:pt x="6096000" y="5158850"/>
                </a:lnTo>
                <a:lnTo>
                  <a:pt x="5957305" y="5157644"/>
                </a:lnTo>
                <a:cubicBezTo>
                  <a:pt x="5920540" y="5151975"/>
                  <a:pt x="5887096" y="5153588"/>
                  <a:pt x="5857259" y="5143603"/>
                </a:cubicBezTo>
                <a:cubicBezTo>
                  <a:pt x="5843335" y="5146861"/>
                  <a:pt x="5830921" y="5147051"/>
                  <a:pt x="5821375" y="5137142"/>
                </a:cubicBezTo>
                <a:cubicBezTo>
                  <a:pt x="5786501" y="5134144"/>
                  <a:pt x="5775399" y="5144200"/>
                  <a:pt x="5755916" y="5131695"/>
                </a:cubicBezTo>
                <a:cubicBezTo>
                  <a:pt x="5732132" y="5146996"/>
                  <a:pt x="5732735" y="5139753"/>
                  <a:pt x="5725007" y="5132964"/>
                </a:cubicBezTo>
                <a:lnTo>
                  <a:pt x="5723810" y="5132374"/>
                </a:lnTo>
                <a:lnTo>
                  <a:pt x="5720531" y="5134578"/>
                </a:lnTo>
                <a:lnTo>
                  <a:pt x="5714795" y="5134902"/>
                </a:lnTo>
                <a:lnTo>
                  <a:pt x="5700142" y="5131655"/>
                </a:lnTo>
                <a:lnTo>
                  <a:pt x="5694799" y="5129754"/>
                </a:lnTo>
                <a:cubicBezTo>
                  <a:pt x="5691058" y="5128696"/>
                  <a:pt x="5688491" y="5128320"/>
                  <a:pt x="5686627" y="5128420"/>
                </a:cubicBezTo>
                <a:lnTo>
                  <a:pt x="5686371" y="5128603"/>
                </a:lnTo>
                <a:lnTo>
                  <a:pt x="5678819" y="5126929"/>
                </a:lnTo>
                <a:cubicBezTo>
                  <a:pt x="5666199" y="5123608"/>
                  <a:pt x="5654035" y="5119908"/>
                  <a:pt x="5642547" y="5116000"/>
                </a:cubicBezTo>
                <a:cubicBezTo>
                  <a:pt x="5629445" y="5126457"/>
                  <a:pt x="5588783" y="5104807"/>
                  <a:pt x="5587979" y="5128480"/>
                </a:cubicBezTo>
                <a:cubicBezTo>
                  <a:pt x="5572317" y="5123886"/>
                  <a:pt x="5564904" y="5112774"/>
                  <a:pt x="5566635" y="5128675"/>
                </a:cubicBezTo>
                <a:cubicBezTo>
                  <a:pt x="5561375" y="5127594"/>
                  <a:pt x="5557787" y="5128327"/>
                  <a:pt x="5554953" y="5129937"/>
                </a:cubicBezTo>
                <a:lnTo>
                  <a:pt x="5554039" y="5130763"/>
                </a:lnTo>
                <a:lnTo>
                  <a:pt x="5514254" y="5120517"/>
                </a:lnTo>
                <a:lnTo>
                  <a:pt x="5492156" y="5111382"/>
                </a:lnTo>
                <a:lnTo>
                  <a:pt x="5480446" y="5107855"/>
                </a:lnTo>
                <a:lnTo>
                  <a:pt x="5477744" y="5104402"/>
                </a:lnTo>
                <a:cubicBezTo>
                  <a:pt x="5474490" y="5102038"/>
                  <a:pt x="5469391" y="5100405"/>
                  <a:pt x="5460150" y="5100442"/>
                </a:cubicBezTo>
                <a:lnTo>
                  <a:pt x="5457901" y="5100914"/>
                </a:lnTo>
                <a:lnTo>
                  <a:pt x="5444243" y="5094201"/>
                </a:lnTo>
                <a:cubicBezTo>
                  <a:pt x="5439994" y="5091441"/>
                  <a:pt x="5436419" y="5088231"/>
                  <a:pt x="5433825" y="5084410"/>
                </a:cubicBezTo>
                <a:cubicBezTo>
                  <a:pt x="5379443" y="5093528"/>
                  <a:pt x="5336110" y="5069767"/>
                  <a:pt x="5280996" y="5063773"/>
                </a:cubicBezTo>
                <a:cubicBezTo>
                  <a:pt x="5250806" y="5055129"/>
                  <a:pt x="5168599" y="5059471"/>
                  <a:pt x="5161582" y="5030966"/>
                </a:cubicBezTo>
                <a:cubicBezTo>
                  <a:pt x="5121870" y="5022662"/>
                  <a:pt x="5095637" y="5020496"/>
                  <a:pt x="5042717" y="5013952"/>
                </a:cubicBezTo>
                <a:cubicBezTo>
                  <a:pt x="4991136" y="4983679"/>
                  <a:pt x="4902283" y="4990567"/>
                  <a:pt x="4840514" y="4970468"/>
                </a:cubicBezTo>
                <a:cubicBezTo>
                  <a:pt x="4799904" y="4987615"/>
                  <a:pt x="4824087" y="4969531"/>
                  <a:pt x="4786778" y="4967817"/>
                </a:cubicBezTo>
                <a:cubicBezTo>
                  <a:pt x="4801901" y="4948343"/>
                  <a:pt x="4739845" y="4972374"/>
                  <a:pt x="4743741" y="4948216"/>
                </a:cubicBezTo>
                <a:cubicBezTo>
                  <a:pt x="4736829" y="4948670"/>
                  <a:pt x="4730010" y="4949869"/>
                  <a:pt x="4723136" y="4951257"/>
                </a:cubicBezTo>
                <a:lnTo>
                  <a:pt x="4719535" y="4951970"/>
                </a:lnTo>
                <a:lnTo>
                  <a:pt x="4706143" y="4950704"/>
                </a:lnTo>
                <a:lnTo>
                  <a:pt x="4701098" y="4955500"/>
                </a:lnTo>
                <a:lnTo>
                  <a:pt x="4680034" y="4957289"/>
                </a:lnTo>
                <a:cubicBezTo>
                  <a:pt x="4672339" y="4957161"/>
                  <a:pt x="4664292" y="4956094"/>
                  <a:pt x="4655741" y="4953520"/>
                </a:cubicBezTo>
                <a:cubicBezTo>
                  <a:pt x="4636359" y="4940479"/>
                  <a:pt x="4599701" y="4946454"/>
                  <a:pt x="4569298" y="4940691"/>
                </a:cubicBezTo>
                <a:lnTo>
                  <a:pt x="4555978" y="4935439"/>
                </a:lnTo>
                <a:lnTo>
                  <a:pt x="4508950" y="4932725"/>
                </a:lnTo>
                <a:cubicBezTo>
                  <a:pt x="4495669" y="4931511"/>
                  <a:pt x="4482007" y="4929765"/>
                  <a:pt x="4467838" y="4927057"/>
                </a:cubicBezTo>
                <a:lnTo>
                  <a:pt x="4441949" y="4920349"/>
                </a:lnTo>
                <a:lnTo>
                  <a:pt x="4394719" y="4912853"/>
                </a:lnTo>
                <a:lnTo>
                  <a:pt x="4356810" y="4916186"/>
                </a:lnTo>
                <a:lnTo>
                  <a:pt x="4222145" y="4920166"/>
                </a:lnTo>
                <a:cubicBezTo>
                  <a:pt x="4202488" y="4924963"/>
                  <a:pt x="4184742" y="4944595"/>
                  <a:pt x="4160481" y="4934555"/>
                </a:cubicBezTo>
                <a:cubicBezTo>
                  <a:pt x="4165854" y="4945670"/>
                  <a:pt x="4131661" y="4931019"/>
                  <a:pt x="4124879" y="4940397"/>
                </a:cubicBezTo>
                <a:cubicBezTo>
                  <a:pt x="4120895" y="4948198"/>
                  <a:pt x="4109593" y="4945570"/>
                  <a:pt x="4100114" y="4947117"/>
                </a:cubicBezTo>
                <a:cubicBezTo>
                  <a:pt x="4091835" y="4954382"/>
                  <a:pt x="4045978" y="4954676"/>
                  <a:pt x="4030957" y="4950944"/>
                </a:cubicBezTo>
                <a:cubicBezTo>
                  <a:pt x="3989825" y="4935537"/>
                  <a:pt x="3946860" y="4963196"/>
                  <a:pt x="3913764" y="4951738"/>
                </a:cubicBezTo>
                <a:cubicBezTo>
                  <a:pt x="3904534" y="4951024"/>
                  <a:pt x="3896577" y="4951663"/>
                  <a:pt x="3889457" y="4953140"/>
                </a:cubicBezTo>
                <a:lnTo>
                  <a:pt x="3871115" y="4959252"/>
                </a:lnTo>
                <a:lnTo>
                  <a:pt x="3869086" y="4964946"/>
                </a:lnTo>
                <a:lnTo>
                  <a:pt x="3856124" y="4966504"/>
                </a:lnTo>
                <a:lnTo>
                  <a:pt x="3835967" y="4975175"/>
                </a:lnTo>
                <a:cubicBezTo>
                  <a:pt x="3826465" y="4950975"/>
                  <a:pt x="3782586" y="4987146"/>
                  <a:pt x="3785910" y="4965148"/>
                </a:cubicBezTo>
                <a:cubicBezTo>
                  <a:pt x="3750785" y="4971249"/>
                  <a:pt x="3699033" y="4952693"/>
                  <a:pt x="3671085" y="4977741"/>
                </a:cubicBezTo>
                <a:cubicBezTo>
                  <a:pt x="3621255" y="4982620"/>
                  <a:pt x="3562637" y="4994206"/>
                  <a:pt x="3486928" y="4994420"/>
                </a:cubicBezTo>
                <a:cubicBezTo>
                  <a:pt x="3446030" y="4994640"/>
                  <a:pt x="3343460" y="4976299"/>
                  <a:pt x="3280956" y="4975036"/>
                </a:cubicBezTo>
                <a:cubicBezTo>
                  <a:pt x="3227193" y="4980695"/>
                  <a:pt x="3256481" y="4973778"/>
                  <a:pt x="3211563" y="4993919"/>
                </a:cubicBezTo>
                <a:cubicBezTo>
                  <a:pt x="3207119" y="4990757"/>
                  <a:pt x="3170070" y="4988394"/>
                  <a:pt x="3164681" y="4986606"/>
                </a:cubicBezTo>
                <a:lnTo>
                  <a:pt x="3127171" y="4979411"/>
                </a:lnTo>
                <a:lnTo>
                  <a:pt x="3096889" y="4976795"/>
                </a:lnTo>
                <a:cubicBezTo>
                  <a:pt x="3088441" y="4978753"/>
                  <a:pt x="3082883" y="4978233"/>
                  <a:pt x="3078620" y="4976620"/>
                </a:cubicBezTo>
                <a:lnTo>
                  <a:pt x="3074275" y="4973840"/>
                </a:lnTo>
                <a:lnTo>
                  <a:pt x="3036436" y="4968613"/>
                </a:lnTo>
                <a:lnTo>
                  <a:pt x="3031995" y="4969990"/>
                </a:lnTo>
                <a:lnTo>
                  <a:pt x="2994028" y="4967956"/>
                </a:lnTo>
                <a:cubicBezTo>
                  <a:pt x="2992299" y="4970105"/>
                  <a:pt x="2989407" y="4971561"/>
                  <a:pt x="2984001" y="4971609"/>
                </a:cubicBezTo>
                <a:cubicBezTo>
                  <a:pt x="2994191" y="4986644"/>
                  <a:pt x="2981386" y="4977427"/>
                  <a:pt x="2964542" y="4976237"/>
                </a:cubicBezTo>
                <a:cubicBezTo>
                  <a:pt x="2976613" y="4999323"/>
                  <a:pt x="2927627" y="4986817"/>
                  <a:pt x="2921274" y="4999668"/>
                </a:cubicBezTo>
                <a:cubicBezTo>
                  <a:pt x="2908629" y="4998274"/>
                  <a:pt x="2895476" y="4997220"/>
                  <a:pt x="2882111" y="4996632"/>
                </a:cubicBezTo>
                <a:lnTo>
                  <a:pt x="2874282" y="4996582"/>
                </a:lnTo>
                <a:cubicBezTo>
                  <a:pt x="2874237" y="4996658"/>
                  <a:pt x="2874193" y="4996735"/>
                  <a:pt x="2874147" y="4996812"/>
                </a:cubicBezTo>
                <a:cubicBezTo>
                  <a:pt x="2872492" y="4997296"/>
                  <a:pt x="2869935" y="4997466"/>
                  <a:pt x="2865932" y="4997221"/>
                </a:cubicBezTo>
                <a:lnTo>
                  <a:pt x="2860008" y="4996489"/>
                </a:lnTo>
                <a:lnTo>
                  <a:pt x="2844819" y="4996392"/>
                </a:lnTo>
                <a:lnTo>
                  <a:pt x="2839735" y="4997900"/>
                </a:lnTo>
                <a:lnTo>
                  <a:pt x="2837922" y="5000718"/>
                </a:lnTo>
                <a:lnTo>
                  <a:pt x="2836507" y="5000394"/>
                </a:lnTo>
                <a:cubicBezTo>
                  <a:pt x="2825749" y="4995427"/>
                  <a:pt x="2822382" y="4988291"/>
                  <a:pt x="2808859" y="5008050"/>
                </a:cubicBezTo>
                <a:cubicBezTo>
                  <a:pt x="2784233" y="4999995"/>
                  <a:pt x="2779499" y="5012041"/>
                  <a:pt x="2745907" y="5016391"/>
                </a:cubicBezTo>
                <a:cubicBezTo>
                  <a:pt x="2731796" y="5008784"/>
                  <a:pt x="2720518" y="5011549"/>
                  <a:pt x="2709519" y="5017601"/>
                </a:cubicBezTo>
                <a:cubicBezTo>
                  <a:pt x="2676766" y="5014138"/>
                  <a:pt x="2646981" y="5022656"/>
                  <a:pt x="2610212" y="5024813"/>
                </a:cubicBezTo>
                <a:cubicBezTo>
                  <a:pt x="2570359" y="5014992"/>
                  <a:pt x="2550109" y="5032793"/>
                  <a:pt x="2510814" y="5035020"/>
                </a:cubicBezTo>
                <a:cubicBezTo>
                  <a:pt x="2476639" y="5017991"/>
                  <a:pt x="2482834" y="5049980"/>
                  <a:pt x="2462736" y="5056754"/>
                </a:cubicBezTo>
                <a:lnTo>
                  <a:pt x="2457050" y="5057379"/>
                </a:lnTo>
                <a:lnTo>
                  <a:pt x="2442184" y="5054901"/>
                </a:lnTo>
                <a:lnTo>
                  <a:pt x="2436703" y="5053277"/>
                </a:lnTo>
                <a:cubicBezTo>
                  <a:pt x="2432888" y="5052418"/>
                  <a:pt x="2430299" y="5052175"/>
                  <a:pt x="2428451" y="5052373"/>
                </a:cubicBezTo>
                <a:lnTo>
                  <a:pt x="2420551" y="5051292"/>
                </a:lnTo>
                <a:cubicBezTo>
                  <a:pt x="2407700" y="5048633"/>
                  <a:pt x="2395274" y="5045570"/>
                  <a:pt x="2383501" y="5042264"/>
                </a:cubicBezTo>
                <a:cubicBezTo>
                  <a:pt x="2362992" y="5043848"/>
                  <a:pt x="2317884" y="5059023"/>
                  <a:pt x="2297493" y="5060796"/>
                </a:cubicBezTo>
                <a:lnTo>
                  <a:pt x="2261156" y="5052905"/>
                </a:lnTo>
                <a:lnTo>
                  <a:pt x="2200581" y="5036274"/>
                </a:lnTo>
                <a:lnTo>
                  <a:pt x="2198380" y="5036861"/>
                </a:lnTo>
                <a:lnTo>
                  <a:pt x="2116066" y="5030866"/>
                </a:lnTo>
                <a:cubicBezTo>
                  <a:pt x="2111600" y="5028328"/>
                  <a:pt x="2059664" y="5017338"/>
                  <a:pt x="2056754" y="5013653"/>
                </a:cubicBezTo>
                <a:cubicBezTo>
                  <a:pt x="2003393" y="5025622"/>
                  <a:pt x="1998298" y="5020073"/>
                  <a:pt x="1942916" y="5016969"/>
                </a:cubicBezTo>
                <a:cubicBezTo>
                  <a:pt x="1882138" y="5005950"/>
                  <a:pt x="1836966" y="4987831"/>
                  <a:pt x="1796717" y="4981610"/>
                </a:cubicBezTo>
                <a:cubicBezTo>
                  <a:pt x="1724075" y="4970499"/>
                  <a:pt x="1636218" y="4947449"/>
                  <a:pt x="1583222" y="4942334"/>
                </a:cubicBezTo>
                <a:cubicBezTo>
                  <a:pt x="1544265" y="4961611"/>
                  <a:pt x="1556109" y="4938719"/>
                  <a:pt x="1518821" y="4938963"/>
                </a:cubicBezTo>
                <a:cubicBezTo>
                  <a:pt x="1497291" y="4936197"/>
                  <a:pt x="1483221" y="4927794"/>
                  <a:pt x="1471837" y="4925740"/>
                </a:cubicBezTo>
                <a:lnTo>
                  <a:pt x="1450515" y="4926642"/>
                </a:lnTo>
                <a:lnTo>
                  <a:pt x="1437078" y="4926078"/>
                </a:lnTo>
                <a:lnTo>
                  <a:pt x="1432462" y="4931139"/>
                </a:lnTo>
                <a:lnTo>
                  <a:pt x="1411645" y="4934032"/>
                </a:lnTo>
                <a:cubicBezTo>
                  <a:pt x="1384856" y="4931153"/>
                  <a:pt x="1306656" y="4918434"/>
                  <a:pt x="1271729" y="4913863"/>
                </a:cubicBezTo>
                <a:cubicBezTo>
                  <a:pt x="1258697" y="4907976"/>
                  <a:pt x="1213546" y="4901042"/>
                  <a:pt x="1202076" y="4906608"/>
                </a:cubicBezTo>
                <a:cubicBezTo>
                  <a:pt x="1192059" y="4906580"/>
                  <a:pt x="1182171" y="4902320"/>
                  <a:pt x="1174670" y="4909064"/>
                </a:cubicBezTo>
                <a:cubicBezTo>
                  <a:pt x="1163701" y="4916862"/>
                  <a:pt x="1136874" y="4897641"/>
                  <a:pt x="1137035" y="4908989"/>
                </a:cubicBezTo>
                <a:cubicBezTo>
                  <a:pt x="1117838" y="4895687"/>
                  <a:pt x="1091386" y="4911450"/>
                  <a:pt x="1069882" y="4912892"/>
                </a:cubicBezTo>
                <a:cubicBezTo>
                  <a:pt x="1055589" y="4900472"/>
                  <a:pt x="1024570" y="4915744"/>
                  <a:pt x="980935" y="4911119"/>
                </a:cubicBezTo>
                <a:cubicBezTo>
                  <a:pt x="947614" y="4906556"/>
                  <a:pt x="913224" y="4897403"/>
                  <a:pt x="869960" y="4885518"/>
                </a:cubicBezTo>
                <a:cubicBezTo>
                  <a:pt x="819114" y="4856727"/>
                  <a:pt x="768074" y="4850663"/>
                  <a:pt x="721345" y="4839806"/>
                </a:cubicBezTo>
                <a:cubicBezTo>
                  <a:pt x="667944" y="4829906"/>
                  <a:pt x="698286" y="4859338"/>
                  <a:pt x="635428" y="4830000"/>
                </a:cubicBezTo>
                <a:cubicBezTo>
                  <a:pt x="626286" y="4837571"/>
                  <a:pt x="617638" y="4836842"/>
                  <a:pt x="604106" y="4830842"/>
                </a:cubicBezTo>
                <a:cubicBezTo>
                  <a:pt x="583276" y="4833091"/>
                  <a:pt x="539859" y="4845979"/>
                  <a:pt x="510451" y="4843485"/>
                </a:cubicBezTo>
                <a:cubicBezTo>
                  <a:pt x="489781" y="4840800"/>
                  <a:pt x="443867" y="4818678"/>
                  <a:pt x="427656" y="4815877"/>
                </a:cubicBezTo>
                <a:cubicBezTo>
                  <a:pt x="424088" y="4817297"/>
                  <a:pt x="419580" y="4820561"/>
                  <a:pt x="413184" y="4826676"/>
                </a:cubicBezTo>
                <a:cubicBezTo>
                  <a:pt x="387673" y="4816699"/>
                  <a:pt x="379855" y="4828170"/>
                  <a:pt x="341772" y="4829671"/>
                </a:cubicBezTo>
                <a:cubicBezTo>
                  <a:pt x="327795" y="4821005"/>
                  <a:pt x="314729" y="4822794"/>
                  <a:pt x="301266" y="4827842"/>
                </a:cubicBezTo>
                <a:cubicBezTo>
                  <a:pt x="265781" y="4821714"/>
                  <a:pt x="231017" y="4827635"/>
                  <a:pt x="189886" y="4826710"/>
                </a:cubicBezTo>
                <a:cubicBezTo>
                  <a:pt x="147910" y="4813727"/>
                  <a:pt x="121702" y="4829584"/>
                  <a:pt x="77762" y="4828518"/>
                </a:cubicBezTo>
                <a:cubicBezTo>
                  <a:pt x="38733" y="4806108"/>
                  <a:pt x="44308" y="4851138"/>
                  <a:pt x="8164" y="4846203"/>
                </a:cubicBezTo>
                <a:lnTo>
                  <a:pt x="0" y="4843648"/>
                </a:lnTo>
                <a:lnTo>
                  <a:pt x="0" y="408068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25862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3" name="Rectangle 122">
            <a:extLst>
              <a:ext uri="{FF2B5EF4-FFF2-40B4-BE49-F238E27FC236}">
                <a16:creationId xmlns:a16="http://schemas.microsoft.com/office/drawing/2014/main" id="{9AFC454B-A080-4D23-B177-6D5356C6E6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9427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7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58029" y="333478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1" name="Arc 130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474479" y="1096414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13AC479-6317-413C-B650-92C3C0B306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38600" y="1939159"/>
            <a:ext cx="7644627" cy="2751086"/>
          </a:xfrm>
        </p:spPr>
        <p:txBody>
          <a:bodyPr>
            <a:normAutofit/>
          </a:bodyPr>
          <a:lstStyle/>
          <a:p>
            <a:pPr algn="r"/>
            <a:br>
              <a:rPr lang="de-DE"/>
            </a:br>
            <a:br>
              <a:rPr lang="de-DE"/>
            </a:br>
            <a:r>
              <a:rPr lang="de-DE" b="1" err="1"/>
              <a:t>visión</a:t>
            </a:r>
            <a:endParaRPr lang="de-DE" b="1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5330750-828A-4714-BF90-B4C63458F7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38600" y="4782320"/>
            <a:ext cx="7644627" cy="1329443"/>
          </a:xfrm>
        </p:spPr>
        <p:txBody>
          <a:bodyPr>
            <a:normAutofit/>
          </a:bodyPr>
          <a:lstStyle/>
          <a:p>
            <a:pPr algn="r"/>
            <a:r>
              <a:rPr lang="es-ES" sz="1500"/>
              <a:t>Ser una institución con fundamentos bíblicos, comprometida con el servicio integral a la comunidad, trabajando en conjunto con iglesias locales para el seguimiento y discipulado de las personas atendidas. Asimismo, colaborar con el Estado y con entidades nacionales e internacionales para canalizar recursos de manera eficaz y eficiente, posicionándonos como una fundación de excelencia en el servicio social. Nuestro propósito es brindar atención integral a todas las personas en situación de vulnerabilidad.</a:t>
            </a:r>
            <a:endParaRPr lang="de-DE" sz="1500" b="1"/>
          </a:p>
        </p:txBody>
      </p:sp>
    </p:spTree>
    <p:extLst>
      <p:ext uri="{BB962C8B-B14F-4D97-AF65-F5344CB8AC3E}">
        <p14:creationId xmlns:p14="http://schemas.microsoft.com/office/powerpoint/2010/main" val="2936557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114">
            <a:extLst>
              <a:ext uri="{FF2B5EF4-FFF2-40B4-BE49-F238E27FC236}">
                <a16:creationId xmlns:a16="http://schemas.microsoft.com/office/drawing/2014/main" id="{16AC3602-3348-4F31-9E43-076B03514E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690688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7BD21F6-3D0B-4456-B8EF-F6A2257D7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00580"/>
            <a:ext cx="9829800" cy="108952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Misión</a:t>
            </a:r>
          </a:p>
        </p:txBody>
      </p:sp>
      <p:sp>
        <p:nvSpPr>
          <p:cNvPr id="117" name="Graphic 11">
            <a:extLst>
              <a:ext uri="{FF2B5EF4-FFF2-40B4-BE49-F238E27FC236}">
                <a16:creationId xmlns:a16="http://schemas.microsoft.com/office/drawing/2014/main" id="{394094B0-A6C9-44BE-9042-66EF0612F6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03882" y="591829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9" name="Graphic 10">
            <a:extLst>
              <a:ext uri="{FF2B5EF4-FFF2-40B4-BE49-F238E27FC236}">
                <a16:creationId xmlns:a16="http://schemas.microsoft.com/office/drawing/2014/main" id="{64C2CA96-0B16-4AA7-B340-33044D2385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62662" y="821124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1" name="Graphic 12">
            <a:extLst>
              <a:ext uri="{FF2B5EF4-FFF2-40B4-BE49-F238E27FC236}">
                <a16:creationId xmlns:a16="http://schemas.microsoft.com/office/drawing/2014/main" id="{1D50D7A8-F1D5-4306-8A9B-DD7A73EB8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88342" y="1336268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aphicFrame>
        <p:nvGraphicFramePr>
          <p:cNvPr id="97" name="Inhaltsplatzhalter 2">
            <a:extLst>
              <a:ext uri="{FF2B5EF4-FFF2-40B4-BE49-F238E27FC236}">
                <a16:creationId xmlns:a16="http://schemas.microsoft.com/office/drawing/2014/main" id="{2B06136C-57E9-1A53-2CDF-D5EEA8C788FC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53127888"/>
              </p:ext>
            </p:extLst>
          </p:nvPr>
        </p:nvGraphicFramePr>
        <p:xfrm>
          <a:off x="838200" y="2211233"/>
          <a:ext cx="10515600" cy="3965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77150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Rectangle 99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05314994-6337-4875-8CF5-652CAFE83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12191999" cy="4267200"/>
            <a:chOff x="7467600" y="0"/>
            <a:chExt cx="4724400" cy="6858000"/>
          </a:xfrm>
        </p:grpSpPr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B3A2D4D6-D501-439A-9FC6-397879C465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5CD20BAA-1998-4EBB-AD61-13A92072E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06" name="Freeform: Shape 105">
            <a:extLst>
              <a:ext uri="{FF2B5EF4-FFF2-40B4-BE49-F238E27FC236}">
                <a16:creationId xmlns:a16="http://schemas.microsoft.com/office/drawing/2014/main" id="{7449A6C7-D15F-4AA5-BFA5-71A404B47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267200"/>
          </a:xfrm>
          <a:custGeom>
            <a:avLst/>
            <a:gdLst>
              <a:gd name="connsiteX0" fmla="*/ 2537169 w 12192000"/>
              <a:gd name="connsiteY0" fmla="*/ 4125568 h 4267200"/>
              <a:gd name="connsiteX1" fmla="*/ 3246267 w 12192000"/>
              <a:gd name="connsiteY1" fmla="*/ 4262961 h 4267200"/>
              <a:gd name="connsiteX2" fmla="*/ 3253970 w 12192000"/>
              <a:gd name="connsiteY2" fmla="*/ 4267200 h 4267200"/>
              <a:gd name="connsiteX3" fmla="*/ 3071791 w 12192000"/>
              <a:gd name="connsiteY3" fmla="*/ 4267200 h 4267200"/>
              <a:gd name="connsiteX4" fmla="*/ 2975095 w 12192000"/>
              <a:gd name="connsiteY4" fmla="*/ 4243356 h 4267200"/>
              <a:gd name="connsiteX5" fmla="*/ 2626982 w 12192000"/>
              <a:gd name="connsiteY5" fmla="*/ 4206450 h 4267200"/>
              <a:gd name="connsiteX6" fmla="*/ 2490617 w 12192000"/>
              <a:gd name="connsiteY6" fmla="*/ 4206951 h 4267200"/>
              <a:gd name="connsiteX7" fmla="*/ 2819869 w 12192000"/>
              <a:gd name="connsiteY7" fmla="*/ 4252936 h 4267200"/>
              <a:gd name="connsiteX8" fmla="*/ 2900997 w 12192000"/>
              <a:gd name="connsiteY8" fmla="*/ 4267200 h 4267200"/>
              <a:gd name="connsiteX9" fmla="*/ 2705858 w 12192000"/>
              <a:gd name="connsiteY9" fmla="*/ 4267200 h 4267200"/>
              <a:gd name="connsiteX10" fmla="*/ 2561467 w 12192000"/>
              <a:gd name="connsiteY10" fmla="*/ 4246270 h 4267200"/>
              <a:gd name="connsiteX11" fmla="*/ 2305292 w 12192000"/>
              <a:gd name="connsiteY11" fmla="*/ 4219492 h 4267200"/>
              <a:gd name="connsiteX12" fmla="*/ 2409349 w 12192000"/>
              <a:gd name="connsiteY12" fmla="*/ 4267200 h 4267200"/>
              <a:gd name="connsiteX13" fmla="*/ 2266705 w 12192000"/>
              <a:gd name="connsiteY13" fmla="*/ 4267200 h 4267200"/>
              <a:gd name="connsiteX14" fmla="*/ 2183576 w 12192000"/>
              <a:gd name="connsiteY14" fmla="*/ 4227150 h 4267200"/>
              <a:gd name="connsiteX15" fmla="*/ 2151029 w 12192000"/>
              <a:gd name="connsiteY15" fmla="*/ 4146947 h 4267200"/>
              <a:gd name="connsiteX16" fmla="*/ 2537169 w 12192000"/>
              <a:gd name="connsiteY16" fmla="*/ 4125568 h 4267200"/>
              <a:gd name="connsiteX17" fmla="*/ 9258094 w 12192000"/>
              <a:gd name="connsiteY17" fmla="*/ 3958602 h 4267200"/>
              <a:gd name="connsiteX18" fmla="*/ 8526712 w 12192000"/>
              <a:gd name="connsiteY18" fmla="*/ 4119804 h 4267200"/>
              <a:gd name="connsiteX19" fmla="*/ 9258094 w 12192000"/>
              <a:gd name="connsiteY19" fmla="*/ 3958602 h 4267200"/>
              <a:gd name="connsiteX20" fmla="*/ 9168987 w 12192000"/>
              <a:gd name="connsiteY20" fmla="*/ 3919232 h 4267200"/>
              <a:gd name="connsiteX21" fmla="*/ 8603910 w 12192000"/>
              <a:gd name="connsiteY21" fmla="*/ 4068895 h 4267200"/>
              <a:gd name="connsiteX22" fmla="*/ 9252382 w 12192000"/>
              <a:gd name="connsiteY22" fmla="*/ 3927759 h 4267200"/>
              <a:gd name="connsiteX23" fmla="*/ 9168987 w 12192000"/>
              <a:gd name="connsiteY23" fmla="*/ 3919232 h 4267200"/>
              <a:gd name="connsiteX24" fmla="*/ 1635889 w 12192000"/>
              <a:gd name="connsiteY24" fmla="*/ 3709494 h 4267200"/>
              <a:gd name="connsiteX25" fmla="*/ 1634800 w 12192000"/>
              <a:gd name="connsiteY25" fmla="*/ 3731111 h 4267200"/>
              <a:gd name="connsiteX26" fmla="*/ 1635889 w 12192000"/>
              <a:gd name="connsiteY26" fmla="*/ 3709494 h 4267200"/>
              <a:gd name="connsiteX27" fmla="*/ 3174829 w 12192000"/>
              <a:gd name="connsiteY27" fmla="*/ 3620110 h 4267200"/>
              <a:gd name="connsiteX28" fmla="*/ 3189263 w 12192000"/>
              <a:gd name="connsiteY28" fmla="*/ 3625726 h 4267200"/>
              <a:gd name="connsiteX29" fmla="*/ 3560912 w 12192000"/>
              <a:gd name="connsiteY29" fmla="*/ 4079863 h 4267200"/>
              <a:gd name="connsiteX30" fmla="*/ 3611854 w 12192000"/>
              <a:gd name="connsiteY30" fmla="*/ 4188366 h 4267200"/>
              <a:gd name="connsiteX31" fmla="*/ 3631583 w 12192000"/>
              <a:gd name="connsiteY31" fmla="*/ 4267200 h 4267200"/>
              <a:gd name="connsiteX32" fmla="*/ 3575699 w 12192000"/>
              <a:gd name="connsiteY32" fmla="*/ 4267200 h 4267200"/>
              <a:gd name="connsiteX33" fmla="*/ 3575567 w 12192000"/>
              <a:gd name="connsiteY33" fmla="*/ 4263588 h 4267200"/>
              <a:gd name="connsiteX34" fmla="*/ 3467355 w 12192000"/>
              <a:gd name="connsiteY34" fmla="*/ 3988130 h 4267200"/>
              <a:gd name="connsiteX35" fmla="*/ 3310753 w 12192000"/>
              <a:gd name="connsiteY35" fmla="*/ 3787140 h 4267200"/>
              <a:gd name="connsiteX36" fmla="*/ 3291335 w 12192000"/>
              <a:gd name="connsiteY36" fmla="*/ 3767420 h 4267200"/>
              <a:gd name="connsiteX37" fmla="*/ 3390805 w 12192000"/>
              <a:gd name="connsiteY37" fmla="*/ 3937163 h 4267200"/>
              <a:gd name="connsiteX38" fmla="*/ 3545740 w 12192000"/>
              <a:gd name="connsiteY38" fmla="*/ 4251102 h 4267200"/>
              <a:gd name="connsiteX39" fmla="*/ 3550709 w 12192000"/>
              <a:gd name="connsiteY39" fmla="*/ 4267200 h 4267200"/>
              <a:gd name="connsiteX40" fmla="*/ 3513586 w 12192000"/>
              <a:gd name="connsiteY40" fmla="*/ 4267200 h 4267200"/>
              <a:gd name="connsiteX41" fmla="*/ 3470728 w 12192000"/>
              <a:gd name="connsiteY41" fmla="*/ 4152456 h 4267200"/>
              <a:gd name="connsiteX42" fmla="*/ 3364433 w 12192000"/>
              <a:gd name="connsiteY42" fmla="*/ 3953121 h 4267200"/>
              <a:gd name="connsiteX43" fmla="*/ 3316479 w 12192000"/>
              <a:gd name="connsiteY43" fmla="*/ 3872136 h 4267200"/>
              <a:gd name="connsiteX44" fmla="*/ 3504482 w 12192000"/>
              <a:gd name="connsiteY44" fmla="*/ 4267200 h 4267200"/>
              <a:gd name="connsiteX45" fmla="*/ 3467547 w 12192000"/>
              <a:gd name="connsiteY45" fmla="*/ 4267200 h 4267200"/>
              <a:gd name="connsiteX46" fmla="*/ 3177952 w 12192000"/>
              <a:gd name="connsiteY46" fmla="*/ 3657386 h 4267200"/>
              <a:gd name="connsiteX47" fmla="*/ 3174829 w 12192000"/>
              <a:gd name="connsiteY47" fmla="*/ 3620110 h 4267200"/>
              <a:gd name="connsiteX48" fmla="*/ 11279315 w 12192000"/>
              <a:gd name="connsiteY48" fmla="*/ 3618448 h 4267200"/>
              <a:gd name="connsiteX49" fmla="*/ 11317765 w 12192000"/>
              <a:gd name="connsiteY49" fmla="*/ 3638405 h 4267200"/>
              <a:gd name="connsiteX50" fmla="*/ 11304886 w 12192000"/>
              <a:gd name="connsiteY50" fmla="*/ 4200582 h 4267200"/>
              <a:gd name="connsiteX51" fmla="*/ 11298904 w 12192000"/>
              <a:gd name="connsiteY51" fmla="*/ 4267200 h 4267200"/>
              <a:gd name="connsiteX52" fmla="*/ 11213088 w 12192000"/>
              <a:gd name="connsiteY52" fmla="*/ 4267200 h 4267200"/>
              <a:gd name="connsiteX53" fmla="*/ 11219157 w 12192000"/>
              <a:gd name="connsiteY53" fmla="*/ 4210725 h 4267200"/>
              <a:gd name="connsiteX54" fmla="*/ 11225213 w 12192000"/>
              <a:gd name="connsiteY54" fmla="*/ 3936722 h 4267200"/>
              <a:gd name="connsiteX55" fmla="*/ 11182914 w 12192000"/>
              <a:gd name="connsiteY55" fmla="*/ 4196771 h 4267200"/>
              <a:gd name="connsiteX56" fmla="*/ 11172266 w 12192000"/>
              <a:gd name="connsiteY56" fmla="*/ 4267200 h 4267200"/>
              <a:gd name="connsiteX57" fmla="*/ 11140975 w 12192000"/>
              <a:gd name="connsiteY57" fmla="*/ 4267200 h 4267200"/>
              <a:gd name="connsiteX58" fmla="*/ 11152239 w 12192000"/>
              <a:gd name="connsiteY58" fmla="*/ 4192628 h 4267200"/>
              <a:gd name="connsiteX59" fmla="*/ 11201005 w 12192000"/>
              <a:gd name="connsiteY59" fmla="*/ 3900089 h 4267200"/>
              <a:gd name="connsiteX60" fmla="*/ 11105754 w 12192000"/>
              <a:gd name="connsiteY60" fmla="*/ 4139192 h 4267200"/>
              <a:gd name="connsiteX61" fmla="*/ 11065821 w 12192000"/>
              <a:gd name="connsiteY61" fmla="*/ 4267200 h 4267200"/>
              <a:gd name="connsiteX62" fmla="*/ 10978133 w 12192000"/>
              <a:gd name="connsiteY62" fmla="*/ 4267200 h 4267200"/>
              <a:gd name="connsiteX63" fmla="*/ 11088889 w 12192000"/>
              <a:gd name="connsiteY63" fmla="*/ 3963916 h 4267200"/>
              <a:gd name="connsiteX64" fmla="*/ 11231212 w 12192000"/>
              <a:gd name="connsiteY64" fmla="*/ 3645474 h 4267200"/>
              <a:gd name="connsiteX65" fmla="*/ 11279315 w 12192000"/>
              <a:gd name="connsiteY65" fmla="*/ 3618448 h 4267200"/>
              <a:gd name="connsiteX66" fmla="*/ 10296877 w 12192000"/>
              <a:gd name="connsiteY66" fmla="*/ 3526602 h 4267200"/>
              <a:gd name="connsiteX67" fmla="*/ 10314210 w 12192000"/>
              <a:gd name="connsiteY67" fmla="*/ 3538353 h 4267200"/>
              <a:gd name="connsiteX68" fmla="*/ 10450858 w 12192000"/>
              <a:gd name="connsiteY68" fmla="*/ 3902477 h 4267200"/>
              <a:gd name="connsiteX69" fmla="*/ 10572255 w 12192000"/>
              <a:gd name="connsiteY69" fmla="*/ 4267200 h 4267200"/>
              <a:gd name="connsiteX70" fmla="*/ 10477642 w 12192000"/>
              <a:gd name="connsiteY70" fmla="*/ 4267200 h 4267200"/>
              <a:gd name="connsiteX71" fmla="*/ 10436479 w 12192000"/>
              <a:gd name="connsiteY71" fmla="*/ 4144570 h 4267200"/>
              <a:gd name="connsiteX72" fmla="*/ 10277529 w 12192000"/>
              <a:gd name="connsiteY72" fmla="*/ 3701307 h 4267200"/>
              <a:gd name="connsiteX73" fmla="*/ 10276797 w 12192000"/>
              <a:gd name="connsiteY73" fmla="*/ 3708672 h 4267200"/>
              <a:gd name="connsiteX74" fmla="*/ 10385906 w 12192000"/>
              <a:gd name="connsiteY74" fmla="*/ 4147031 h 4267200"/>
              <a:gd name="connsiteX75" fmla="*/ 10431445 w 12192000"/>
              <a:gd name="connsiteY75" fmla="*/ 4267200 h 4267200"/>
              <a:gd name="connsiteX76" fmla="*/ 10398237 w 12192000"/>
              <a:gd name="connsiteY76" fmla="*/ 4267200 h 4267200"/>
              <a:gd name="connsiteX77" fmla="*/ 10356661 w 12192000"/>
              <a:gd name="connsiteY77" fmla="*/ 4157302 h 4267200"/>
              <a:gd name="connsiteX78" fmla="*/ 10268559 w 12192000"/>
              <a:gd name="connsiteY78" fmla="*/ 3871054 h 4267200"/>
              <a:gd name="connsiteX79" fmla="*/ 10340065 w 12192000"/>
              <a:gd name="connsiteY79" fmla="*/ 4201637 h 4267200"/>
              <a:gd name="connsiteX80" fmla="*/ 10368861 w 12192000"/>
              <a:gd name="connsiteY80" fmla="*/ 4267200 h 4267200"/>
              <a:gd name="connsiteX81" fmla="*/ 10267862 w 12192000"/>
              <a:gd name="connsiteY81" fmla="*/ 4267200 h 4267200"/>
              <a:gd name="connsiteX82" fmla="*/ 10236210 w 12192000"/>
              <a:gd name="connsiteY82" fmla="*/ 4185635 h 4267200"/>
              <a:gd name="connsiteX83" fmla="*/ 10225980 w 12192000"/>
              <a:gd name="connsiteY83" fmla="*/ 3561061 h 4267200"/>
              <a:gd name="connsiteX84" fmla="*/ 10296877 w 12192000"/>
              <a:gd name="connsiteY84" fmla="*/ 3526602 h 4267200"/>
              <a:gd name="connsiteX85" fmla="*/ 3429186 w 12192000"/>
              <a:gd name="connsiteY85" fmla="*/ 3458784 h 4267200"/>
              <a:gd name="connsiteX86" fmla="*/ 3446761 w 12192000"/>
              <a:gd name="connsiteY86" fmla="*/ 3461278 h 4267200"/>
              <a:gd name="connsiteX87" fmla="*/ 4419733 w 12192000"/>
              <a:gd name="connsiteY87" fmla="*/ 3963555 h 4267200"/>
              <a:gd name="connsiteX88" fmla="*/ 4659448 w 12192000"/>
              <a:gd name="connsiteY88" fmla="*/ 4172746 h 4267200"/>
              <a:gd name="connsiteX89" fmla="*/ 4719140 w 12192000"/>
              <a:gd name="connsiteY89" fmla="*/ 4267200 h 4267200"/>
              <a:gd name="connsiteX90" fmla="*/ 4641222 w 12192000"/>
              <a:gd name="connsiteY90" fmla="*/ 4267200 h 4267200"/>
              <a:gd name="connsiteX91" fmla="*/ 4599968 w 12192000"/>
              <a:gd name="connsiteY91" fmla="*/ 4207074 h 4267200"/>
              <a:gd name="connsiteX92" fmla="*/ 4136093 w 12192000"/>
              <a:gd name="connsiteY92" fmla="*/ 3858466 h 4267200"/>
              <a:gd name="connsiteX93" fmla="*/ 3670252 w 12192000"/>
              <a:gd name="connsiteY93" fmla="*/ 3622798 h 4267200"/>
              <a:gd name="connsiteX94" fmla="*/ 3817258 w 12192000"/>
              <a:gd name="connsiteY94" fmla="*/ 3723577 h 4267200"/>
              <a:gd name="connsiteX95" fmla="*/ 4000461 w 12192000"/>
              <a:gd name="connsiteY95" fmla="*/ 3855966 h 4267200"/>
              <a:gd name="connsiteX96" fmla="*/ 4088180 w 12192000"/>
              <a:gd name="connsiteY96" fmla="*/ 3929774 h 4267200"/>
              <a:gd name="connsiteX97" fmla="*/ 4184555 w 12192000"/>
              <a:gd name="connsiteY97" fmla="*/ 4010683 h 4267200"/>
              <a:gd name="connsiteX98" fmla="*/ 4399563 w 12192000"/>
              <a:gd name="connsiteY98" fmla="*/ 4158106 h 4267200"/>
              <a:gd name="connsiteX99" fmla="*/ 4546299 w 12192000"/>
              <a:gd name="connsiteY99" fmla="*/ 4254934 h 4267200"/>
              <a:gd name="connsiteX100" fmla="*/ 4561743 w 12192000"/>
              <a:gd name="connsiteY100" fmla="*/ 4267200 h 4267200"/>
              <a:gd name="connsiteX101" fmla="*/ 4509274 w 12192000"/>
              <a:gd name="connsiteY101" fmla="*/ 4267200 h 4267200"/>
              <a:gd name="connsiteX102" fmla="*/ 4383389 w 12192000"/>
              <a:gd name="connsiteY102" fmla="*/ 4184369 h 4267200"/>
              <a:gd name="connsiteX103" fmla="*/ 4165508 w 12192000"/>
              <a:gd name="connsiteY103" fmla="*/ 4035196 h 4267200"/>
              <a:gd name="connsiteX104" fmla="*/ 4068162 w 12192000"/>
              <a:gd name="connsiteY104" fmla="*/ 3953394 h 4267200"/>
              <a:gd name="connsiteX105" fmla="*/ 3981416 w 12192000"/>
              <a:gd name="connsiteY105" fmla="*/ 3880482 h 4267200"/>
              <a:gd name="connsiteX106" fmla="*/ 3800147 w 12192000"/>
              <a:gd name="connsiteY106" fmla="*/ 3749872 h 4267200"/>
              <a:gd name="connsiteX107" fmla="*/ 3655073 w 12192000"/>
              <a:gd name="connsiteY107" fmla="*/ 3650884 h 4267200"/>
              <a:gd name="connsiteX108" fmla="*/ 3989938 w 12192000"/>
              <a:gd name="connsiteY108" fmla="*/ 3991685 h 4267200"/>
              <a:gd name="connsiteX109" fmla="*/ 4393907 w 12192000"/>
              <a:gd name="connsiteY109" fmla="*/ 4261258 h 4267200"/>
              <a:gd name="connsiteX110" fmla="*/ 4408201 w 12192000"/>
              <a:gd name="connsiteY110" fmla="*/ 4267200 h 4267200"/>
              <a:gd name="connsiteX111" fmla="*/ 4250346 w 12192000"/>
              <a:gd name="connsiteY111" fmla="*/ 4267200 h 4267200"/>
              <a:gd name="connsiteX112" fmla="*/ 4245269 w 12192000"/>
              <a:gd name="connsiteY112" fmla="*/ 4265040 h 4267200"/>
              <a:gd name="connsiteX113" fmla="*/ 4036318 w 12192000"/>
              <a:gd name="connsiteY113" fmla="*/ 4147013 h 4267200"/>
              <a:gd name="connsiteX114" fmla="*/ 3432098 w 12192000"/>
              <a:gd name="connsiteY114" fmla="*/ 3537312 h 4267200"/>
              <a:gd name="connsiteX115" fmla="*/ 3429186 w 12192000"/>
              <a:gd name="connsiteY115" fmla="*/ 3458784 h 4267200"/>
              <a:gd name="connsiteX116" fmla="*/ 9334796 w 12192000"/>
              <a:gd name="connsiteY116" fmla="*/ 3456584 h 4267200"/>
              <a:gd name="connsiteX117" fmla="*/ 9651570 w 12192000"/>
              <a:gd name="connsiteY117" fmla="*/ 3826505 h 4267200"/>
              <a:gd name="connsiteX118" fmla="*/ 9334796 w 12192000"/>
              <a:gd name="connsiteY118" fmla="*/ 3456584 h 4267200"/>
              <a:gd name="connsiteX119" fmla="*/ 4440129 w 12192000"/>
              <a:gd name="connsiteY119" fmla="*/ 3448571 h 4267200"/>
              <a:gd name="connsiteX120" fmla="*/ 4856525 w 12192000"/>
              <a:gd name="connsiteY120" fmla="*/ 3915351 h 4267200"/>
              <a:gd name="connsiteX121" fmla="*/ 5059055 w 12192000"/>
              <a:gd name="connsiteY121" fmla="*/ 4108918 h 4267200"/>
              <a:gd name="connsiteX122" fmla="*/ 5290070 w 12192000"/>
              <a:gd name="connsiteY122" fmla="*/ 4263619 h 4267200"/>
              <a:gd name="connsiteX123" fmla="*/ 4834991 w 12192000"/>
              <a:gd name="connsiteY123" fmla="*/ 3830985 h 4267200"/>
              <a:gd name="connsiteX124" fmla="*/ 4440129 w 12192000"/>
              <a:gd name="connsiteY124" fmla="*/ 3448571 h 4267200"/>
              <a:gd name="connsiteX125" fmla="*/ 5425834 w 12192000"/>
              <a:gd name="connsiteY125" fmla="*/ 3162785 h 4267200"/>
              <a:gd name="connsiteX126" fmla="*/ 5401644 w 12192000"/>
              <a:gd name="connsiteY126" fmla="*/ 3617847 h 4267200"/>
              <a:gd name="connsiteX127" fmla="*/ 5467256 w 12192000"/>
              <a:gd name="connsiteY127" fmla="*/ 4175494 h 4267200"/>
              <a:gd name="connsiteX128" fmla="*/ 5448069 w 12192000"/>
              <a:gd name="connsiteY128" fmla="*/ 3567554 h 4267200"/>
              <a:gd name="connsiteX129" fmla="*/ 1318687 w 12192000"/>
              <a:gd name="connsiteY129" fmla="*/ 3113840 h 4267200"/>
              <a:gd name="connsiteX130" fmla="*/ 1066793 w 12192000"/>
              <a:gd name="connsiteY130" fmla="*/ 3212171 h 4267200"/>
              <a:gd name="connsiteX131" fmla="*/ 993319 w 12192000"/>
              <a:gd name="connsiteY131" fmla="*/ 3247648 h 4267200"/>
              <a:gd name="connsiteX132" fmla="*/ 853081 w 12192000"/>
              <a:gd name="connsiteY132" fmla="*/ 3312410 h 4267200"/>
              <a:gd name="connsiteX133" fmla="*/ 805957 w 12192000"/>
              <a:gd name="connsiteY133" fmla="*/ 3330443 h 4267200"/>
              <a:gd name="connsiteX134" fmla="*/ 1318687 w 12192000"/>
              <a:gd name="connsiteY134" fmla="*/ 3113840 h 4267200"/>
              <a:gd name="connsiteX135" fmla="*/ 5453702 w 12192000"/>
              <a:gd name="connsiteY135" fmla="*/ 3090882 h 4267200"/>
              <a:gd name="connsiteX136" fmla="*/ 5480135 w 12192000"/>
              <a:gd name="connsiteY136" fmla="*/ 3565802 h 4267200"/>
              <a:gd name="connsiteX137" fmla="*/ 5499023 w 12192000"/>
              <a:gd name="connsiteY137" fmla="*/ 4166310 h 4267200"/>
              <a:gd name="connsiteX138" fmla="*/ 5547022 w 12192000"/>
              <a:gd name="connsiteY138" fmla="*/ 3607838 h 4267200"/>
              <a:gd name="connsiteX139" fmla="*/ 5515964 w 12192000"/>
              <a:gd name="connsiteY139" fmla="*/ 3378541 h 4267200"/>
              <a:gd name="connsiteX140" fmla="*/ 5453702 w 12192000"/>
              <a:gd name="connsiteY140" fmla="*/ 3090882 h 4267200"/>
              <a:gd name="connsiteX141" fmla="*/ 9790480 w 12192000"/>
              <a:gd name="connsiteY141" fmla="*/ 3078533 h 4267200"/>
              <a:gd name="connsiteX142" fmla="*/ 9763295 w 12192000"/>
              <a:gd name="connsiteY142" fmla="*/ 3245370 h 4267200"/>
              <a:gd name="connsiteX143" fmla="*/ 9736458 w 12192000"/>
              <a:gd name="connsiteY143" fmla="*/ 3758413 h 4267200"/>
              <a:gd name="connsiteX144" fmla="*/ 9763499 w 12192000"/>
              <a:gd name="connsiteY144" fmla="*/ 3528057 h 4267200"/>
              <a:gd name="connsiteX145" fmla="*/ 9793906 w 12192000"/>
              <a:gd name="connsiteY145" fmla="*/ 3231157 h 4267200"/>
              <a:gd name="connsiteX146" fmla="*/ 9791874 w 12192000"/>
              <a:gd name="connsiteY146" fmla="*/ 3142788 h 4267200"/>
              <a:gd name="connsiteX147" fmla="*/ 9790480 w 12192000"/>
              <a:gd name="connsiteY147" fmla="*/ 3078533 h 4267200"/>
              <a:gd name="connsiteX148" fmla="*/ 1238695 w 12192000"/>
              <a:gd name="connsiteY148" fmla="*/ 3076820 h 4267200"/>
              <a:gd name="connsiteX149" fmla="*/ 716371 w 12192000"/>
              <a:gd name="connsiteY149" fmla="*/ 3293249 h 4267200"/>
              <a:gd name="connsiteX150" fmla="*/ 579522 w 12192000"/>
              <a:gd name="connsiteY150" fmla="*/ 3371759 h 4267200"/>
              <a:gd name="connsiteX151" fmla="*/ 600288 w 12192000"/>
              <a:gd name="connsiteY151" fmla="*/ 3365555 h 4267200"/>
              <a:gd name="connsiteX152" fmla="*/ 840692 w 12192000"/>
              <a:gd name="connsiteY152" fmla="*/ 3284921 h 4267200"/>
              <a:gd name="connsiteX153" fmla="*/ 979248 w 12192000"/>
              <a:gd name="connsiteY153" fmla="*/ 3221003 h 4267200"/>
              <a:gd name="connsiteX154" fmla="*/ 1053282 w 12192000"/>
              <a:gd name="connsiteY154" fmla="*/ 3185247 h 4267200"/>
              <a:gd name="connsiteX155" fmla="*/ 1320603 w 12192000"/>
              <a:gd name="connsiteY155" fmla="*/ 3081281 h 4267200"/>
              <a:gd name="connsiteX156" fmla="*/ 1238695 w 12192000"/>
              <a:gd name="connsiteY156" fmla="*/ 3076820 h 4267200"/>
              <a:gd name="connsiteX157" fmla="*/ 5425627 w 12192000"/>
              <a:gd name="connsiteY157" fmla="*/ 2954192 h 4267200"/>
              <a:gd name="connsiteX158" fmla="*/ 5470770 w 12192000"/>
              <a:gd name="connsiteY158" fmla="*/ 3005435 h 4267200"/>
              <a:gd name="connsiteX159" fmla="*/ 5567647 w 12192000"/>
              <a:gd name="connsiteY159" fmla="*/ 4190286 h 4267200"/>
              <a:gd name="connsiteX160" fmla="*/ 5545854 w 12192000"/>
              <a:gd name="connsiteY160" fmla="*/ 4267200 h 4267200"/>
              <a:gd name="connsiteX161" fmla="*/ 5391871 w 12192000"/>
              <a:gd name="connsiteY161" fmla="*/ 4267200 h 4267200"/>
              <a:gd name="connsiteX162" fmla="*/ 5318171 w 12192000"/>
              <a:gd name="connsiteY162" fmla="*/ 4175818 h 4267200"/>
              <a:gd name="connsiteX163" fmla="*/ 4943646 w 12192000"/>
              <a:gd name="connsiteY163" fmla="*/ 3822916 h 4267200"/>
              <a:gd name="connsiteX164" fmla="*/ 4594837 w 12192000"/>
              <a:gd name="connsiteY164" fmla="*/ 3532274 h 4267200"/>
              <a:gd name="connsiteX165" fmla="*/ 4441737 w 12192000"/>
              <a:gd name="connsiteY165" fmla="*/ 3399734 h 4267200"/>
              <a:gd name="connsiteX166" fmla="*/ 4431236 w 12192000"/>
              <a:gd name="connsiteY166" fmla="*/ 3400954 h 4267200"/>
              <a:gd name="connsiteX167" fmla="*/ 4557150 w 12192000"/>
              <a:gd name="connsiteY167" fmla="*/ 3510023 h 4267200"/>
              <a:gd name="connsiteX168" fmla="*/ 4856936 w 12192000"/>
              <a:gd name="connsiteY168" fmla="*/ 3809146 h 4267200"/>
              <a:gd name="connsiteX169" fmla="*/ 5111996 w 12192000"/>
              <a:gd name="connsiteY169" fmla="*/ 4065759 h 4267200"/>
              <a:gd name="connsiteX170" fmla="*/ 5246890 w 12192000"/>
              <a:gd name="connsiteY170" fmla="*/ 4187633 h 4267200"/>
              <a:gd name="connsiteX171" fmla="*/ 5347266 w 12192000"/>
              <a:gd name="connsiteY171" fmla="*/ 4267200 h 4267200"/>
              <a:gd name="connsiteX172" fmla="*/ 5164092 w 12192000"/>
              <a:gd name="connsiteY172" fmla="*/ 4267200 h 4267200"/>
              <a:gd name="connsiteX173" fmla="*/ 5108945 w 12192000"/>
              <a:gd name="connsiteY173" fmla="*/ 4232176 h 4267200"/>
              <a:gd name="connsiteX174" fmla="*/ 4294126 w 12192000"/>
              <a:gd name="connsiteY174" fmla="*/ 3303048 h 4267200"/>
              <a:gd name="connsiteX175" fmla="*/ 4305321 w 12192000"/>
              <a:gd name="connsiteY175" fmla="*/ 3256953 h 4267200"/>
              <a:gd name="connsiteX176" fmla="*/ 4949299 w 12192000"/>
              <a:gd name="connsiteY176" fmla="*/ 3766336 h 4267200"/>
              <a:gd name="connsiteX177" fmla="*/ 5291452 w 12192000"/>
              <a:gd name="connsiteY177" fmla="*/ 4076801 h 4267200"/>
              <a:gd name="connsiteX178" fmla="*/ 5434998 w 12192000"/>
              <a:gd name="connsiteY178" fmla="*/ 4254100 h 4267200"/>
              <a:gd name="connsiteX179" fmla="*/ 5351015 w 12192000"/>
              <a:gd name="connsiteY179" fmla="*/ 3760989 h 4267200"/>
              <a:gd name="connsiteX180" fmla="*/ 5413780 w 12192000"/>
              <a:gd name="connsiteY180" fmla="*/ 2966265 h 4267200"/>
              <a:gd name="connsiteX181" fmla="*/ 5425627 w 12192000"/>
              <a:gd name="connsiteY181" fmla="*/ 2954192 h 4267200"/>
              <a:gd name="connsiteX182" fmla="*/ 8380397 w 12192000"/>
              <a:gd name="connsiteY182" fmla="*/ 2896659 h 4267200"/>
              <a:gd name="connsiteX183" fmla="*/ 8634801 w 12192000"/>
              <a:gd name="connsiteY183" fmla="*/ 3304169 h 4267200"/>
              <a:gd name="connsiteX184" fmla="*/ 8971448 w 12192000"/>
              <a:gd name="connsiteY184" fmla="*/ 3675946 h 4267200"/>
              <a:gd name="connsiteX185" fmla="*/ 8820691 w 12192000"/>
              <a:gd name="connsiteY185" fmla="*/ 3486482 h 4267200"/>
              <a:gd name="connsiteX186" fmla="*/ 8807612 w 12192000"/>
              <a:gd name="connsiteY186" fmla="*/ 3467256 h 4267200"/>
              <a:gd name="connsiteX187" fmla="*/ 8556796 w 12192000"/>
              <a:gd name="connsiteY187" fmla="*/ 3116474 h 4267200"/>
              <a:gd name="connsiteX188" fmla="*/ 8427018 w 12192000"/>
              <a:gd name="connsiteY188" fmla="*/ 2948853 h 4267200"/>
              <a:gd name="connsiteX189" fmla="*/ 8380397 w 12192000"/>
              <a:gd name="connsiteY189" fmla="*/ 2896659 h 4267200"/>
              <a:gd name="connsiteX190" fmla="*/ 9831020 w 12192000"/>
              <a:gd name="connsiteY190" fmla="*/ 2871730 h 4267200"/>
              <a:gd name="connsiteX191" fmla="*/ 9827707 w 12192000"/>
              <a:gd name="connsiteY191" fmla="*/ 2915231 h 4267200"/>
              <a:gd name="connsiteX192" fmla="*/ 9820699 w 12192000"/>
              <a:gd name="connsiteY192" fmla="*/ 3051540 h 4267200"/>
              <a:gd name="connsiteX193" fmla="*/ 9822525 w 12192000"/>
              <a:gd name="connsiteY193" fmla="*/ 3140814 h 4267200"/>
              <a:gd name="connsiteX194" fmla="*/ 9824704 w 12192000"/>
              <a:gd name="connsiteY194" fmla="*/ 3230628 h 4267200"/>
              <a:gd name="connsiteX195" fmla="*/ 9793821 w 12192000"/>
              <a:gd name="connsiteY195" fmla="*/ 3531652 h 4267200"/>
              <a:gd name="connsiteX196" fmla="*/ 9767436 w 12192000"/>
              <a:gd name="connsiteY196" fmla="*/ 3750864 h 4267200"/>
              <a:gd name="connsiteX197" fmla="*/ 9814477 w 12192000"/>
              <a:gd name="connsiteY197" fmla="*/ 3662531 h 4267200"/>
              <a:gd name="connsiteX198" fmla="*/ 9831020 w 12192000"/>
              <a:gd name="connsiteY198" fmla="*/ 2871730 h 4267200"/>
              <a:gd name="connsiteX199" fmla="*/ 8380521 w 12192000"/>
              <a:gd name="connsiteY199" fmla="*/ 2850596 h 4267200"/>
              <a:gd name="connsiteX200" fmla="*/ 8451446 w 12192000"/>
              <a:gd name="connsiteY200" fmla="*/ 2928627 h 4267200"/>
              <a:gd name="connsiteX201" fmla="*/ 8582269 w 12192000"/>
              <a:gd name="connsiteY201" fmla="*/ 3097880 h 4267200"/>
              <a:gd name="connsiteX202" fmla="*/ 8833783 w 12192000"/>
              <a:gd name="connsiteY202" fmla="*/ 3449753 h 4267200"/>
              <a:gd name="connsiteX203" fmla="*/ 8846863 w 12192000"/>
              <a:gd name="connsiteY203" fmla="*/ 3468981 h 4267200"/>
              <a:gd name="connsiteX204" fmla="*/ 8960046 w 12192000"/>
              <a:gd name="connsiteY204" fmla="*/ 3620389 h 4267200"/>
              <a:gd name="connsiteX205" fmla="*/ 8380521 w 12192000"/>
              <a:gd name="connsiteY205" fmla="*/ 2850596 h 4267200"/>
              <a:gd name="connsiteX206" fmla="*/ 9854151 w 12192000"/>
              <a:gd name="connsiteY206" fmla="*/ 2642862 h 4267200"/>
              <a:gd name="connsiteX207" fmla="*/ 9871341 w 12192000"/>
              <a:gd name="connsiteY207" fmla="*/ 2659697 h 4267200"/>
              <a:gd name="connsiteX208" fmla="*/ 9966678 w 12192000"/>
              <a:gd name="connsiteY208" fmla="*/ 3423399 h 4267200"/>
              <a:gd name="connsiteX209" fmla="*/ 9880832 w 12192000"/>
              <a:gd name="connsiteY209" fmla="*/ 3700562 h 4267200"/>
              <a:gd name="connsiteX210" fmla="*/ 9896024 w 12192000"/>
              <a:gd name="connsiteY210" fmla="*/ 4178295 h 4267200"/>
              <a:gd name="connsiteX211" fmla="*/ 10028060 w 12192000"/>
              <a:gd name="connsiteY211" fmla="*/ 4267200 h 4267200"/>
              <a:gd name="connsiteX212" fmla="*/ 9651813 w 12192000"/>
              <a:gd name="connsiteY212" fmla="*/ 4267200 h 4267200"/>
              <a:gd name="connsiteX213" fmla="*/ 9814527 w 12192000"/>
              <a:gd name="connsiteY213" fmla="*/ 4248048 h 4267200"/>
              <a:gd name="connsiteX214" fmla="*/ 9615182 w 12192000"/>
              <a:gd name="connsiteY214" fmla="*/ 4220499 h 4267200"/>
              <a:gd name="connsiteX215" fmla="*/ 9465210 w 12192000"/>
              <a:gd name="connsiteY215" fmla="*/ 4242240 h 4267200"/>
              <a:gd name="connsiteX216" fmla="*/ 9387108 w 12192000"/>
              <a:gd name="connsiteY216" fmla="*/ 4267200 h 4267200"/>
              <a:gd name="connsiteX217" fmla="*/ 9268441 w 12192000"/>
              <a:gd name="connsiteY217" fmla="*/ 4267200 h 4267200"/>
              <a:gd name="connsiteX218" fmla="*/ 9307676 w 12192000"/>
              <a:gd name="connsiteY218" fmla="*/ 4251276 h 4267200"/>
              <a:gd name="connsiteX219" fmla="*/ 9761570 w 12192000"/>
              <a:gd name="connsiteY219" fmla="*/ 4182283 h 4267200"/>
              <a:gd name="connsiteX220" fmla="*/ 9368237 w 12192000"/>
              <a:gd name="connsiteY220" fmla="*/ 3949470 h 4267200"/>
              <a:gd name="connsiteX221" fmla="*/ 9354614 w 12192000"/>
              <a:gd name="connsiteY221" fmla="*/ 3951288 h 4267200"/>
              <a:gd name="connsiteX222" fmla="*/ 8364351 w 12192000"/>
              <a:gd name="connsiteY222" fmla="*/ 4159267 h 4267200"/>
              <a:gd name="connsiteX223" fmla="*/ 8386567 w 12192000"/>
              <a:gd name="connsiteY223" fmla="*/ 4119760 h 4267200"/>
              <a:gd name="connsiteX224" fmla="*/ 9231713 w 12192000"/>
              <a:gd name="connsiteY224" fmla="*/ 3873539 h 4267200"/>
              <a:gd name="connsiteX225" fmla="*/ 9023301 w 12192000"/>
              <a:gd name="connsiteY225" fmla="*/ 3763109 h 4267200"/>
              <a:gd name="connsiteX226" fmla="*/ 9010556 w 12192000"/>
              <a:gd name="connsiteY226" fmla="*/ 3758998 h 4267200"/>
              <a:gd name="connsiteX227" fmla="*/ 8604324 w 12192000"/>
              <a:gd name="connsiteY227" fmla="*/ 3417171 h 4267200"/>
              <a:gd name="connsiteX228" fmla="*/ 8218577 w 12192000"/>
              <a:gd name="connsiteY228" fmla="*/ 2770227 h 4267200"/>
              <a:gd name="connsiteX229" fmla="*/ 8222774 w 12192000"/>
              <a:gd name="connsiteY229" fmla="*/ 2749954 h 4267200"/>
              <a:gd name="connsiteX230" fmla="*/ 8297623 w 12192000"/>
              <a:gd name="connsiteY230" fmla="*/ 2731935 h 4267200"/>
              <a:gd name="connsiteX231" fmla="*/ 9090618 w 12192000"/>
              <a:gd name="connsiteY231" fmla="*/ 3716225 h 4267200"/>
              <a:gd name="connsiteX232" fmla="*/ 9762441 w 12192000"/>
              <a:gd name="connsiteY232" fmla="*/ 4093587 h 4267200"/>
              <a:gd name="connsiteX233" fmla="*/ 9717826 w 12192000"/>
              <a:gd name="connsiteY233" fmla="*/ 3916719 h 4267200"/>
              <a:gd name="connsiteX234" fmla="*/ 9713123 w 12192000"/>
              <a:gd name="connsiteY234" fmla="*/ 3916663 h 4267200"/>
              <a:gd name="connsiteX235" fmla="*/ 9175594 w 12192000"/>
              <a:gd name="connsiteY235" fmla="*/ 3326950 h 4267200"/>
              <a:gd name="connsiteX236" fmla="*/ 9253941 w 12192000"/>
              <a:gd name="connsiteY236" fmla="*/ 3287566 h 4267200"/>
              <a:gd name="connsiteX237" fmla="*/ 9625671 w 12192000"/>
              <a:gd name="connsiteY237" fmla="*/ 3639960 h 4267200"/>
              <a:gd name="connsiteX238" fmla="*/ 9656881 w 12192000"/>
              <a:gd name="connsiteY238" fmla="*/ 3333361 h 4267200"/>
              <a:gd name="connsiteX239" fmla="*/ 9782066 w 12192000"/>
              <a:gd name="connsiteY239" fmla="*/ 2680771 h 4267200"/>
              <a:gd name="connsiteX240" fmla="*/ 9854151 w 12192000"/>
              <a:gd name="connsiteY240" fmla="*/ 2642862 h 4267200"/>
              <a:gd name="connsiteX241" fmla="*/ 11114299 w 12192000"/>
              <a:gd name="connsiteY241" fmla="*/ 2390555 h 4267200"/>
              <a:gd name="connsiteX242" fmla="*/ 11113373 w 12192000"/>
              <a:gd name="connsiteY242" fmla="*/ 2392739 h 4267200"/>
              <a:gd name="connsiteX243" fmla="*/ 11117197 w 12192000"/>
              <a:gd name="connsiteY243" fmla="*/ 2394358 h 4267200"/>
              <a:gd name="connsiteX244" fmla="*/ 11114299 w 12192000"/>
              <a:gd name="connsiteY244" fmla="*/ 2390555 h 4267200"/>
              <a:gd name="connsiteX245" fmla="*/ 10506276 w 12192000"/>
              <a:gd name="connsiteY245" fmla="*/ 2118977 h 4267200"/>
              <a:gd name="connsiteX246" fmla="*/ 10431542 w 12192000"/>
              <a:gd name="connsiteY246" fmla="*/ 2525128 h 4267200"/>
              <a:gd name="connsiteX247" fmla="*/ 10391375 w 12192000"/>
              <a:gd name="connsiteY247" fmla="*/ 2667145 h 4267200"/>
              <a:gd name="connsiteX248" fmla="*/ 10355047 w 12192000"/>
              <a:gd name="connsiteY248" fmla="*/ 2832031 h 4267200"/>
              <a:gd name="connsiteX249" fmla="*/ 10336080 w 12192000"/>
              <a:gd name="connsiteY249" fmla="*/ 2927011 h 4267200"/>
              <a:gd name="connsiteX250" fmla="*/ 10389394 w 12192000"/>
              <a:gd name="connsiteY250" fmla="*/ 2782834 h 4267200"/>
              <a:gd name="connsiteX251" fmla="*/ 10506276 w 12192000"/>
              <a:gd name="connsiteY251" fmla="*/ 2118977 h 4267200"/>
              <a:gd name="connsiteX252" fmla="*/ 11538179 w 12192000"/>
              <a:gd name="connsiteY252" fmla="*/ 2090376 h 4267200"/>
              <a:gd name="connsiteX253" fmla="*/ 11577479 w 12192000"/>
              <a:gd name="connsiteY253" fmla="*/ 2228695 h 4267200"/>
              <a:gd name="connsiteX254" fmla="*/ 11586754 w 12192000"/>
              <a:gd name="connsiteY254" fmla="*/ 2266098 h 4267200"/>
              <a:gd name="connsiteX255" fmla="*/ 11609011 w 12192000"/>
              <a:gd name="connsiteY255" fmla="*/ 2353427 h 4267200"/>
              <a:gd name="connsiteX256" fmla="*/ 11761579 w 12192000"/>
              <a:gd name="connsiteY256" fmla="*/ 2703223 h 4267200"/>
              <a:gd name="connsiteX257" fmla="*/ 11877711 w 12192000"/>
              <a:gd name="connsiteY257" fmla="*/ 2947465 h 4267200"/>
              <a:gd name="connsiteX258" fmla="*/ 11538179 w 12192000"/>
              <a:gd name="connsiteY258" fmla="*/ 2090376 h 4267200"/>
              <a:gd name="connsiteX259" fmla="*/ 6604735 w 12192000"/>
              <a:gd name="connsiteY259" fmla="*/ 2041381 h 4267200"/>
              <a:gd name="connsiteX260" fmla="*/ 7204487 w 12192000"/>
              <a:gd name="connsiteY260" fmla="*/ 2742112 h 4267200"/>
              <a:gd name="connsiteX261" fmla="*/ 7131592 w 12192000"/>
              <a:gd name="connsiteY261" fmla="*/ 2672096 h 4267200"/>
              <a:gd name="connsiteX262" fmla="*/ 6996344 w 12192000"/>
              <a:gd name="connsiteY262" fmla="*/ 2518310 h 4267200"/>
              <a:gd name="connsiteX263" fmla="*/ 6735495 w 12192000"/>
              <a:gd name="connsiteY263" fmla="*/ 2196890 h 4267200"/>
              <a:gd name="connsiteX264" fmla="*/ 6721901 w 12192000"/>
              <a:gd name="connsiteY264" fmla="*/ 2179274 h 4267200"/>
              <a:gd name="connsiteX265" fmla="*/ 6604735 w 12192000"/>
              <a:gd name="connsiteY265" fmla="*/ 2041381 h 4267200"/>
              <a:gd name="connsiteX266" fmla="*/ 11488421 w 12192000"/>
              <a:gd name="connsiteY266" fmla="*/ 2034549 h 4267200"/>
              <a:gd name="connsiteX267" fmla="*/ 11840356 w 12192000"/>
              <a:gd name="connsiteY267" fmla="*/ 2932293 h 4267200"/>
              <a:gd name="connsiteX268" fmla="*/ 11736331 w 12192000"/>
              <a:gd name="connsiteY268" fmla="*/ 2715710 h 4267200"/>
              <a:gd name="connsiteX269" fmla="*/ 11581560 w 12192000"/>
              <a:gd name="connsiteY269" fmla="*/ 2360474 h 4267200"/>
              <a:gd name="connsiteX270" fmla="*/ 11558442 w 12192000"/>
              <a:gd name="connsiteY270" fmla="*/ 2272139 h 4267200"/>
              <a:gd name="connsiteX271" fmla="*/ 11549169 w 12192000"/>
              <a:gd name="connsiteY271" fmla="*/ 2234734 h 4267200"/>
              <a:gd name="connsiteX272" fmla="*/ 11488421 w 12192000"/>
              <a:gd name="connsiteY272" fmla="*/ 2034549 h 4267200"/>
              <a:gd name="connsiteX273" fmla="*/ 10468916 w 12192000"/>
              <a:gd name="connsiteY273" fmla="*/ 2032338 h 4267200"/>
              <a:gd name="connsiteX274" fmla="*/ 10421480 w 12192000"/>
              <a:gd name="connsiteY274" fmla="*/ 2185446 h 4267200"/>
              <a:gd name="connsiteX275" fmla="*/ 10351264 w 12192000"/>
              <a:gd name="connsiteY275" fmla="*/ 2591574 h 4267200"/>
              <a:gd name="connsiteX276" fmla="*/ 10294485 w 12192000"/>
              <a:gd name="connsiteY276" fmla="*/ 2991809 h 4267200"/>
              <a:gd name="connsiteX277" fmla="*/ 10327850 w 12192000"/>
              <a:gd name="connsiteY277" fmla="*/ 2826310 h 4267200"/>
              <a:gd name="connsiteX278" fmla="*/ 10364099 w 12192000"/>
              <a:gd name="connsiteY278" fmla="*/ 2660098 h 4267200"/>
              <a:gd name="connsiteX279" fmla="*/ 10404725 w 12192000"/>
              <a:gd name="connsiteY279" fmla="*/ 2516991 h 4267200"/>
              <a:gd name="connsiteX280" fmla="*/ 10478071 w 12192000"/>
              <a:gd name="connsiteY280" fmla="*/ 2114122 h 4267200"/>
              <a:gd name="connsiteX281" fmla="*/ 10468916 w 12192000"/>
              <a:gd name="connsiteY281" fmla="*/ 2032338 h 4267200"/>
              <a:gd name="connsiteX282" fmla="*/ 10573132 w 12192000"/>
              <a:gd name="connsiteY282" fmla="*/ 1991479 h 4267200"/>
              <a:gd name="connsiteX283" fmla="*/ 11066880 w 12192000"/>
              <a:gd name="connsiteY283" fmla="*/ 2371770 h 4267200"/>
              <a:gd name="connsiteX284" fmla="*/ 10573132 w 12192000"/>
              <a:gd name="connsiteY284" fmla="*/ 1991479 h 4267200"/>
              <a:gd name="connsiteX285" fmla="*/ 6591670 w 12192000"/>
              <a:gd name="connsiteY285" fmla="*/ 1988277 h 4267200"/>
              <a:gd name="connsiteX286" fmla="*/ 6747349 w 12192000"/>
              <a:gd name="connsiteY286" fmla="*/ 2160069 h 4267200"/>
              <a:gd name="connsiteX287" fmla="*/ 6760943 w 12192000"/>
              <a:gd name="connsiteY287" fmla="*/ 2177686 h 4267200"/>
              <a:gd name="connsiteX288" fmla="*/ 7021065 w 12192000"/>
              <a:gd name="connsiteY288" fmla="*/ 2498102 h 4267200"/>
              <a:gd name="connsiteX289" fmla="*/ 7155223 w 12192000"/>
              <a:gd name="connsiteY289" fmla="*/ 2650386 h 4267200"/>
              <a:gd name="connsiteX290" fmla="*/ 7203167 w 12192000"/>
              <a:gd name="connsiteY290" fmla="*/ 2697288 h 4267200"/>
              <a:gd name="connsiteX291" fmla="*/ 6937703 w 12192000"/>
              <a:gd name="connsiteY291" fmla="*/ 2321981 h 4267200"/>
              <a:gd name="connsiteX292" fmla="*/ 6591670 w 12192000"/>
              <a:gd name="connsiteY292" fmla="*/ 1988277 h 4267200"/>
              <a:gd name="connsiteX293" fmla="*/ 5798671 w 12192000"/>
              <a:gd name="connsiteY293" fmla="*/ 1981601 h 4267200"/>
              <a:gd name="connsiteX294" fmla="*/ 5754709 w 12192000"/>
              <a:gd name="connsiteY294" fmla="*/ 2071454 h 4267200"/>
              <a:gd name="connsiteX295" fmla="*/ 5763044 w 12192000"/>
              <a:gd name="connsiteY295" fmla="*/ 2842206 h 4267200"/>
              <a:gd name="connsiteX296" fmla="*/ 5764974 w 12192000"/>
              <a:gd name="connsiteY296" fmla="*/ 2799609 h 4267200"/>
              <a:gd name="connsiteX297" fmla="*/ 5767665 w 12192000"/>
              <a:gd name="connsiteY297" fmla="*/ 2666409 h 4267200"/>
              <a:gd name="connsiteX298" fmla="*/ 5763055 w 12192000"/>
              <a:gd name="connsiteY298" fmla="*/ 2579705 h 4267200"/>
              <a:gd name="connsiteX299" fmla="*/ 5758079 w 12192000"/>
              <a:gd name="connsiteY299" fmla="*/ 2492508 h 4267200"/>
              <a:gd name="connsiteX300" fmla="*/ 5779325 w 12192000"/>
              <a:gd name="connsiteY300" fmla="*/ 2197069 h 4267200"/>
              <a:gd name="connsiteX301" fmla="*/ 5798671 w 12192000"/>
              <a:gd name="connsiteY301" fmla="*/ 1981601 h 4267200"/>
              <a:gd name="connsiteX302" fmla="*/ 5829202 w 12192000"/>
              <a:gd name="connsiteY302" fmla="*/ 1971679 h 4267200"/>
              <a:gd name="connsiteX303" fmla="*/ 5809558 w 12192000"/>
              <a:gd name="connsiteY303" fmla="*/ 2198043 h 4267200"/>
              <a:gd name="connsiteX304" fmla="*/ 5788653 w 12192000"/>
              <a:gd name="connsiteY304" fmla="*/ 2489430 h 4267200"/>
              <a:gd name="connsiteX305" fmla="*/ 5793439 w 12192000"/>
              <a:gd name="connsiteY305" fmla="*/ 2575235 h 4267200"/>
              <a:gd name="connsiteX306" fmla="*/ 5796837 w 12192000"/>
              <a:gd name="connsiteY306" fmla="*/ 2637633 h 4267200"/>
              <a:gd name="connsiteX307" fmla="*/ 5818614 w 12192000"/>
              <a:gd name="connsiteY307" fmla="*/ 2473055 h 4267200"/>
              <a:gd name="connsiteX308" fmla="*/ 5829202 w 12192000"/>
              <a:gd name="connsiteY308" fmla="*/ 1971679 h 4267200"/>
              <a:gd name="connsiteX309" fmla="*/ 10578769 w 12192000"/>
              <a:gd name="connsiteY309" fmla="*/ 1962963 h 4267200"/>
              <a:gd name="connsiteX310" fmla="*/ 11073823 w 12192000"/>
              <a:gd name="connsiteY310" fmla="*/ 2338658 h 4267200"/>
              <a:gd name="connsiteX311" fmla="*/ 10578769 w 12192000"/>
              <a:gd name="connsiteY311" fmla="*/ 1962963 h 4267200"/>
              <a:gd name="connsiteX312" fmla="*/ 5911389 w 12192000"/>
              <a:gd name="connsiteY312" fmla="*/ 1898371 h 4267200"/>
              <a:gd name="connsiteX313" fmla="*/ 6237627 w 12192000"/>
              <a:gd name="connsiteY313" fmla="*/ 2231921 h 4267200"/>
              <a:gd name="connsiteX314" fmla="*/ 5911389 w 12192000"/>
              <a:gd name="connsiteY314" fmla="*/ 1898371 h 4267200"/>
              <a:gd name="connsiteX315" fmla="*/ 6944437 w 12192000"/>
              <a:gd name="connsiteY315" fmla="*/ 1575402 h 4267200"/>
              <a:gd name="connsiteX316" fmla="*/ 6304730 w 12192000"/>
              <a:gd name="connsiteY316" fmla="*/ 1766654 h 4267200"/>
              <a:gd name="connsiteX317" fmla="*/ 6944437 w 12192000"/>
              <a:gd name="connsiteY317" fmla="*/ 1575402 h 4267200"/>
              <a:gd name="connsiteX318" fmla="*/ 7019523 w 12192000"/>
              <a:gd name="connsiteY318" fmla="*/ 1519450 h 4267200"/>
              <a:gd name="connsiteX319" fmla="*/ 6298091 w 12192000"/>
              <a:gd name="connsiteY319" fmla="*/ 1737122 h 4267200"/>
              <a:gd name="connsiteX320" fmla="*/ 7019523 w 12192000"/>
              <a:gd name="connsiteY320" fmla="*/ 1519450 h 4267200"/>
              <a:gd name="connsiteX321" fmla="*/ 2399523 w 12192000"/>
              <a:gd name="connsiteY321" fmla="*/ 1428234 h 4267200"/>
              <a:gd name="connsiteX322" fmla="*/ 2224982 w 12192000"/>
              <a:gd name="connsiteY322" fmla="*/ 1826201 h 4267200"/>
              <a:gd name="connsiteX323" fmla="*/ 2096099 w 12192000"/>
              <a:gd name="connsiteY323" fmla="*/ 2345900 h 4267200"/>
              <a:gd name="connsiteX324" fmla="*/ 2283317 w 12192000"/>
              <a:gd name="connsiteY324" fmla="*/ 1796925 h 4267200"/>
              <a:gd name="connsiteX325" fmla="*/ 2448558 w 12192000"/>
              <a:gd name="connsiteY325" fmla="*/ 1373435 h 4267200"/>
              <a:gd name="connsiteX326" fmla="*/ 2312521 w 12192000"/>
              <a:gd name="connsiteY326" fmla="*/ 1806140 h 4267200"/>
              <a:gd name="connsiteX327" fmla="*/ 2127533 w 12192000"/>
              <a:gd name="connsiteY327" fmla="*/ 2348380 h 4267200"/>
              <a:gd name="connsiteX328" fmla="*/ 2358080 w 12192000"/>
              <a:gd name="connsiteY328" fmla="*/ 1866134 h 4267200"/>
              <a:gd name="connsiteX329" fmla="*/ 2407436 w 12192000"/>
              <a:gd name="connsiteY329" fmla="*/ 1651070 h 4267200"/>
              <a:gd name="connsiteX330" fmla="*/ 2448558 w 12192000"/>
              <a:gd name="connsiteY330" fmla="*/ 1373435 h 4267200"/>
              <a:gd name="connsiteX331" fmla="*/ 278707 w 12192000"/>
              <a:gd name="connsiteY331" fmla="*/ 1352270 h 4267200"/>
              <a:gd name="connsiteX332" fmla="*/ 321570 w 12192000"/>
              <a:gd name="connsiteY332" fmla="*/ 1861610 h 4267200"/>
              <a:gd name="connsiteX333" fmla="*/ 294281 w 12192000"/>
              <a:gd name="connsiteY333" fmla="*/ 1440658 h 4267200"/>
              <a:gd name="connsiteX334" fmla="*/ 1423821 w 12192000"/>
              <a:gd name="connsiteY334" fmla="*/ 1351958 h 4267200"/>
              <a:gd name="connsiteX335" fmla="*/ 1638521 w 12192000"/>
              <a:gd name="connsiteY335" fmla="*/ 1908470 h 4267200"/>
              <a:gd name="connsiteX336" fmla="*/ 1754199 w 12192000"/>
              <a:gd name="connsiteY336" fmla="*/ 2149284 h 4267200"/>
              <a:gd name="connsiteX337" fmla="*/ 1908359 w 12192000"/>
              <a:gd name="connsiteY337" fmla="*/ 2364988 h 4267200"/>
              <a:gd name="connsiteX338" fmla="*/ 1647661 w 12192000"/>
              <a:gd name="connsiteY338" fmla="*/ 1825945 h 4267200"/>
              <a:gd name="connsiteX339" fmla="*/ 1423821 w 12192000"/>
              <a:gd name="connsiteY339" fmla="*/ 1351958 h 4267200"/>
              <a:gd name="connsiteX340" fmla="*/ 9518298 w 12192000"/>
              <a:gd name="connsiteY340" fmla="*/ 1338235 h 4267200"/>
              <a:gd name="connsiteX341" fmla="*/ 9838009 w 12192000"/>
              <a:gd name="connsiteY341" fmla="*/ 2272553 h 4267200"/>
              <a:gd name="connsiteX342" fmla="*/ 9805906 w 12192000"/>
              <a:gd name="connsiteY342" fmla="*/ 2159819 h 4267200"/>
              <a:gd name="connsiteX343" fmla="*/ 9801623 w 12192000"/>
              <a:gd name="connsiteY343" fmla="*/ 2142555 h 4267200"/>
              <a:gd name="connsiteX344" fmla="*/ 9628671 w 12192000"/>
              <a:gd name="connsiteY344" fmla="*/ 1617375 h 4267200"/>
              <a:gd name="connsiteX345" fmla="*/ 9598299 w 12192000"/>
              <a:gd name="connsiteY345" fmla="*/ 1544643 h 4267200"/>
              <a:gd name="connsiteX346" fmla="*/ 9518298 w 12192000"/>
              <a:gd name="connsiteY346" fmla="*/ 1338235 h 4267200"/>
              <a:gd name="connsiteX347" fmla="*/ 1431890 w 12192000"/>
              <a:gd name="connsiteY347" fmla="*/ 1306475 h 4267200"/>
              <a:gd name="connsiteX348" fmla="*/ 1507597 w 12192000"/>
              <a:gd name="connsiteY348" fmla="*/ 1446132 h 4267200"/>
              <a:gd name="connsiteX349" fmla="*/ 1674586 w 12192000"/>
              <a:gd name="connsiteY349" fmla="*/ 1813832 h 4267200"/>
              <a:gd name="connsiteX350" fmla="*/ 1815950 w 12192000"/>
              <a:gd name="connsiteY350" fmla="*/ 2128564 h 4267200"/>
              <a:gd name="connsiteX351" fmla="*/ 1984242 w 12192000"/>
              <a:gd name="connsiteY351" fmla="*/ 2430829 h 4267200"/>
              <a:gd name="connsiteX352" fmla="*/ 2014023 w 12192000"/>
              <a:gd name="connsiteY352" fmla="*/ 2450995 h 4267200"/>
              <a:gd name="connsiteX353" fmla="*/ 1747337 w 12192000"/>
              <a:gd name="connsiteY353" fmla="*/ 1855264 h 4267200"/>
              <a:gd name="connsiteX354" fmla="*/ 1533749 w 12192000"/>
              <a:gd name="connsiteY354" fmla="*/ 1478656 h 4267200"/>
              <a:gd name="connsiteX355" fmla="*/ 1431890 w 12192000"/>
              <a:gd name="connsiteY355" fmla="*/ 1306475 h 4267200"/>
              <a:gd name="connsiteX356" fmla="*/ 5052692 w 12192000"/>
              <a:gd name="connsiteY356" fmla="*/ 1292994 h 4267200"/>
              <a:gd name="connsiteX357" fmla="*/ 5200661 w 12192000"/>
              <a:gd name="connsiteY357" fmla="*/ 1635186 h 4267200"/>
              <a:gd name="connsiteX358" fmla="*/ 5297138 w 12192000"/>
              <a:gd name="connsiteY358" fmla="*/ 1906351 h 4267200"/>
              <a:gd name="connsiteX359" fmla="*/ 5052692 w 12192000"/>
              <a:gd name="connsiteY359" fmla="*/ 1292994 h 4267200"/>
              <a:gd name="connsiteX360" fmla="*/ 9528078 w 12192000"/>
              <a:gd name="connsiteY360" fmla="*/ 1278636 h 4267200"/>
              <a:gd name="connsiteX361" fmla="*/ 9623946 w 12192000"/>
              <a:gd name="connsiteY361" fmla="*/ 1534260 h 4267200"/>
              <a:gd name="connsiteX362" fmla="*/ 9654858 w 12192000"/>
              <a:gd name="connsiteY362" fmla="*/ 1607218 h 4267200"/>
              <a:gd name="connsiteX363" fmla="*/ 9826304 w 12192000"/>
              <a:gd name="connsiteY363" fmla="*/ 2125320 h 4267200"/>
              <a:gd name="connsiteX364" fmla="*/ 9701198 w 12192000"/>
              <a:gd name="connsiteY364" fmla="*/ 1646797 h 4267200"/>
              <a:gd name="connsiteX365" fmla="*/ 9528078 w 12192000"/>
              <a:gd name="connsiteY365" fmla="*/ 1278636 h 4267200"/>
              <a:gd name="connsiteX366" fmla="*/ 5009948 w 12192000"/>
              <a:gd name="connsiteY366" fmla="*/ 1273619 h 4267200"/>
              <a:gd name="connsiteX367" fmla="*/ 5121777 w 12192000"/>
              <a:gd name="connsiteY367" fmla="*/ 1654213 h 4267200"/>
              <a:gd name="connsiteX368" fmla="*/ 5293545 w 12192000"/>
              <a:gd name="connsiteY368" fmla="*/ 2072247 h 4267200"/>
              <a:gd name="connsiteX369" fmla="*/ 5294042 w 12192000"/>
              <a:gd name="connsiteY369" fmla="*/ 2065019 h 4267200"/>
              <a:gd name="connsiteX370" fmla="*/ 5171936 w 12192000"/>
              <a:gd name="connsiteY370" fmla="*/ 1647613 h 4267200"/>
              <a:gd name="connsiteX371" fmla="*/ 5009948 w 12192000"/>
              <a:gd name="connsiteY371" fmla="*/ 1273619 h 4267200"/>
              <a:gd name="connsiteX372" fmla="*/ 655236 w 12192000"/>
              <a:gd name="connsiteY372" fmla="*/ 1268632 h 4267200"/>
              <a:gd name="connsiteX373" fmla="*/ 839521 w 12192000"/>
              <a:gd name="connsiteY373" fmla="*/ 1685315 h 4267200"/>
              <a:gd name="connsiteX374" fmla="*/ 1109416 w 12192000"/>
              <a:gd name="connsiteY374" fmla="*/ 2061663 h 4267200"/>
              <a:gd name="connsiteX375" fmla="*/ 1298300 w 12192000"/>
              <a:gd name="connsiteY375" fmla="*/ 2247742 h 4267200"/>
              <a:gd name="connsiteX376" fmla="*/ 1125871 w 12192000"/>
              <a:gd name="connsiteY376" fmla="*/ 1989513 h 4267200"/>
              <a:gd name="connsiteX377" fmla="*/ 981574 w 12192000"/>
              <a:gd name="connsiteY377" fmla="*/ 1783157 h 4267200"/>
              <a:gd name="connsiteX378" fmla="*/ 922198 w 12192000"/>
              <a:gd name="connsiteY378" fmla="*/ 1677437 h 4267200"/>
              <a:gd name="connsiteX379" fmla="*/ 869293 w 12192000"/>
              <a:gd name="connsiteY379" fmla="*/ 1583214 h 4267200"/>
              <a:gd name="connsiteX380" fmla="*/ 751431 w 12192000"/>
              <a:gd name="connsiteY380" fmla="*/ 1405731 h 4267200"/>
              <a:gd name="connsiteX381" fmla="*/ 6516292 w 12192000"/>
              <a:gd name="connsiteY381" fmla="*/ 1263064 h 4267200"/>
              <a:gd name="connsiteX382" fmla="*/ 5736320 w 12192000"/>
              <a:gd name="connsiteY382" fmla="*/ 1501803 h 4267200"/>
              <a:gd name="connsiteX383" fmla="*/ 6516292 w 12192000"/>
              <a:gd name="connsiteY383" fmla="*/ 1263064 h 4267200"/>
              <a:gd name="connsiteX384" fmla="*/ 291466 w 12192000"/>
              <a:gd name="connsiteY384" fmla="*/ 1250369 h 4267200"/>
              <a:gd name="connsiteX385" fmla="*/ 323180 w 12192000"/>
              <a:gd name="connsiteY385" fmla="*/ 1435283 h 4267200"/>
              <a:gd name="connsiteX386" fmla="*/ 349381 w 12192000"/>
              <a:gd name="connsiteY386" fmla="*/ 1875041 h 4267200"/>
              <a:gd name="connsiteX387" fmla="*/ 374363 w 12192000"/>
              <a:gd name="connsiteY387" fmla="*/ 1506494 h 4267200"/>
              <a:gd name="connsiteX388" fmla="*/ 302168 w 12192000"/>
              <a:gd name="connsiteY388" fmla="*/ 1274495 h 4267200"/>
              <a:gd name="connsiteX389" fmla="*/ 291466 w 12192000"/>
              <a:gd name="connsiteY389" fmla="*/ 1250369 h 4267200"/>
              <a:gd name="connsiteX390" fmla="*/ 678222 w 12192000"/>
              <a:gd name="connsiteY390" fmla="*/ 1248670 h 4267200"/>
              <a:gd name="connsiteX391" fmla="*/ 775536 w 12192000"/>
              <a:gd name="connsiteY391" fmla="*/ 1388015 h 4267200"/>
              <a:gd name="connsiteX392" fmla="*/ 894529 w 12192000"/>
              <a:gd name="connsiteY392" fmla="*/ 1567739 h 4267200"/>
              <a:gd name="connsiteX393" fmla="*/ 948000 w 12192000"/>
              <a:gd name="connsiteY393" fmla="*/ 1663088 h 4267200"/>
              <a:gd name="connsiteX394" fmla="*/ 1006812 w 12192000"/>
              <a:gd name="connsiteY394" fmla="*/ 1767683 h 4267200"/>
              <a:gd name="connsiteX395" fmla="*/ 1149133 w 12192000"/>
              <a:gd name="connsiteY395" fmla="*/ 1971513 h 4267200"/>
              <a:gd name="connsiteX396" fmla="*/ 1333952 w 12192000"/>
              <a:gd name="connsiteY396" fmla="*/ 2251620 h 4267200"/>
              <a:gd name="connsiteX397" fmla="*/ 1337329 w 12192000"/>
              <a:gd name="connsiteY397" fmla="*/ 2258350 h 4267200"/>
              <a:gd name="connsiteX398" fmla="*/ 1014726 w 12192000"/>
              <a:gd name="connsiteY398" fmla="*/ 1615556 h 4267200"/>
              <a:gd name="connsiteX399" fmla="*/ 678222 w 12192000"/>
              <a:gd name="connsiteY399" fmla="*/ 1248670 h 4267200"/>
              <a:gd name="connsiteX400" fmla="*/ 9441752 w 12192000"/>
              <a:gd name="connsiteY400" fmla="*/ 1245311 h 4267200"/>
              <a:gd name="connsiteX401" fmla="*/ 9278979 w 12192000"/>
              <a:gd name="connsiteY401" fmla="*/ 1406236 h 4267200"/>
              <a:gd name="connsiteX402" fmla="*/ 9235540 w 12192000"/>
              <a:gd name="connsiteY402" fmla="*/ 1546869 h 4267200"/>
              <a:gd name="connsiteX403" fmla="*/ 9264074 w 12192000"/>
              <a:gd name="connsiteY403" fmla="*/ 1557016 h 4267200"/>
              <a:gd name="connsiteX404" fmla="*/ 9441752 w 12192000"/>
              <a:gd name="connsiteY404" fmla="*/ 1245311 h 4267200"/>
              <a:gd name="connsiteX405" fmla="*/ 6691602 w 12192000"/>
              <a:gd name="connsiteY405" fmla="*/ 1140573 h 4267200"/>
              <a:gd name="connsiteX406" fmla="*/ 6571100 w 12192000"/>
              <a:gd name="connsiteY406" fmla="*/ 1183662 h 4267200"/>
              <a:gd name="connsiteX407" fmla="*/ 6241687 w 12192000"/>
              <a:gd name="connsiteY407" fmla="*/ 1257600 h 4267200"/>
              <a:gd name="connsiteX408" fmla="*/ 5693009 w 12192000"/>
              <a:gd name="connsiteY408" fmla="*/ 1478256 h 4267200"/>
              <a:gd name="connsiteX409" fmla="*/ 6548420 w 12192000"/>
              <a:gd name="connsiteY409" fmla="*/ 1214599 h 4267200"/>
              <a:gd name="connsiteX410" fmla="*/ 6605473 w 12192000"/>
              <a:gd name="connsiteY410" fmla="*/ 1184686 h 4267200"/>
              <a:gd name="connsiteX411" fmla="*/ 6691602 w 12192000"/>
              <a:gd name="connsiteY411" fmla="*/ 1140573 h 4267200"/>
              <a:gd name="connsiteX412" fmla="*/ 4002475 w 12192000"/>
              <a:gd name="connsiteY412" fmla="*/ 1037802 h 4267200"/>
              <a:gd name="connsiteX413" fmla="*/ 4000324 w 12192000"/>
              <a:gd name="connsiteY413" fmla="*/ 1039362 h 4267200"/>
              <a:gd name="connsiteX414" fmla="*/ 4002862 w 12192000"/>
              <a:gd name="connsiteY414" fmla="*/ 1042866 h 4267200"/>
              <a:gd name="connsiteX415" fmla="*/ 4002475 w 12192000"/>
              <a:gd name="connsiteY415" fmla="*/ 1037802 h 4267200"/>
              <a:gd name="connsiteX416" fmla="*/ 506322 w 12192000"/>
              <a:gd name="connsiteY416" fmla="*/ 1020997 h 4267200"/>
              <a:gd name="connsiteX417" fmla="*/ 533068 w 12192000"/>
              <a:gd name="connsiteY417" fmla="*/ 1029409 h 4267200"/>
              <a:gd name="connsiteX418" fmla="*/ 1232525 w 12192000"/>
              <a:gd name="connsiteY418" fmla="*/ 1804675 h 4267200"/>
              <a:gd name="connsiteX419" fmla="*/ 1388858 w 12192000"/>
              <a:gd name="connsiteY419" fmla="*/ 2368011 h 4267200"/>
              <a:gd name="connsiteX420" fmla="*/ 1384098 w 12192000"/>
              <a:gd name="connsiteY420" fmla="*/ 2378125 h 4267200"/>
              <a:gd name="connsiteX421" fmla="*/ 1425393 w 12192000"/>
              <a:gd name="connsiteY421" fmla="*/ 2589124 h 4267200"/>
              <a:gd name="connsiteX422" fmla="*/ 1424001 w 12192000"/>
              <a:gd name="connsiteY422" fmla="*/ 2597541 h 4267200"/>
              <a:gd name="connsiteX423" fmla="*/ 2152729 w 12192000"/>
              <a:gd name="connsiteY423" fmla="*/ 2864487 h 4267200"/>
              <a:gd name="connsiteX424" fmla="*/ 2020609 w 12192000"/>
              <a:gd name="connsiteY424" fmla="*/ 2539671 h 4267200"/>
              <a:gd name="connsiteX425" fmla="*/ 2018920 w 12192000"/>
              <a:gd name="connsiteY425" fmla="*/ 2536309 h 4267200"/>
              <a:gd name="connsiteX426" fmla="*/ 1342441 w 12192000"/>
              <a:gd name="connsiteY426" fmla="*/ 1173017 h 4267200"/>
              <a:gd name="connsiteX427" fmla="*/ 1367925 w 12192000"/>
              <a:gd name="connsiteY427" fmla="*/ 1135648 h 4267200"/>
              <a:gd name="connsiteX428" fmla="*/ 1771401 w 12192000"/>
              <a:gd name="connsiteY428" fmla="*/ 1806673 h 4267200"/>
              <a:gd name="connsiteX429" fmla="*/ 1972385 w 12192000"/>
              <a:gd name="connsiteY429" fmla="*/ 2198735 h 4267200"/>
              <a:gd name="connsiteX430" fmla="*/ 2040892 w 12192000"/>
              <a:gd name="connsiteY430" fmla="*/ 2405205 h 4267200"/>
              <a:gd name="connsiteX431" fmla="*/ 2131689 w 12192000"/>
              <a:gd name="connsiteY431" fmla="*/ 1936926 h 4267200"/>
              <a:gd name="connsiteX432" fmla="*/ 2454820 w 12192000"/>
              <a:gd name="connsiteY432" fmla="*/ 1248808 h 4267200"/>
              <a:gd name="connsiteX433" fmla="*/ 2492512 w 12192000"/>
              <a:gd name="connsiteY433" fmla="*/ 1302920 h 4267200"/>
              <a:gd name="connsiteX434" fmla="*/ 2081216 w 12192000"/>
              <a:gd name="connsiteY434" fmla="*/ 2527513 h 4267200"/>
              <a:gd name="connsiteX435" fmla="*/ 2081211 w 12192000"/>
              <a:gd name="connsiteY435" fmla="*/ 2528916 h 4267200"/>
              <a:gd name="connsiteX436" fmla="*/ 2199067 w 12192000"/>
              <a:gd name="connsiteY436" fmla="*/ 2884061 h 4267200"/>
              <a:gd name="connsiteX437" fmla="*/ 3192586 w 12192000"/>
              <a:gd name="connsiteY437" fmla="*/ 3411496 h 4267200"/>
              <a:gd name="connsiteX438" fmla="*/ 3182620 w 12192000"/>
              <a:gd name="connsiteY438" fmla="*/ 3483279 h 4267200"/>
              <a:gd name="connsiteX439" fmla="*/ 2435119 w 12192000"/>
              <a:gd name="connsiteY439" fmla="*/ 3080173 h 4267200"/>
              <a:gd name="connsiteX440" fmla="*/ 2410152 w 12192000"/>
              <a:gd name="connsiteY440" fmla="*/ 3063751 h 4267200"/>
              <a:gd name="connsiteX441" fmla="*/ 2408099 w 12192000"/>
              <a:gd name="connsiteY441" fmla="*/ 3064403 h 4267200"/>
              <a:gd name="connsiteX442" fmla="*/ 2407218 w 12192000"/>
              <a:gd name="connsiteY442" fmla="*/ 3070324 h 4267200"/>
              <a:gd name="connsiteX443" fmla="*/ 2380138 w 12192000"/>
              <a:gd name="connsiteY443" fmla="*/ 3099341 h 4267200"/>
              <a:gd name="connsiteX444" fmla="*/ 1765923 w 12192000"/>
              <a:gd name="connsiteY444" fmla="*/ 3581043 h 4267200"/>
              <a:gd name="connsiteX445" fmla="*/ 1702258 w 12192000"/>
              <a:gd name="connsiteY445" fmla="*/ 3612286 h 4267200"/>
              <a:gd name="connsiteX446" fmla="*/ 1538370 w 12192000"/>
              <a:gd name="connsiteY446" fmla="*/ 3811804 h 4267200"/>
              <a:gd name="connsiteX447" fmla="*/ 1325720 w 12192000"/>
              <a:gd name="connsiteY447" fmla="*/ 4125411 h 4267200"/>
              <a:gd name="connsiteX448" fmla="*/ 1206279 w 12192000"/>
              <a:gd name="connsiteY448" fmla="*/ 4267200 h 4267200"/>
              <a:gd name="connsiteX449" fmla="*/ 1115040 w 12192000"/>
              <a:gd name="connsiteY449" fmla="*/ 4267200 h 4267200"/>
              <a:gd name="connsiteX450" fmla="*/ 1258195 w 12192000"/>
              <a:gd name="connsiteY450" fmla="*/ 4099624 h 4267200"/>
              <a:gd name="connsiteX451" fmla="*/ 1423113 w 12192000"/>
              <a:gd name="connsiteY451" fmla="*/ 3874565 h 4267200"/>
              <a:gd name="connsiteX452" fmla="*/ 1260565 w 12192000"/>
              <a:gd name="connsiteY452" fmla="*/ 4031982 h 4267200"/>
              <a:gd name="connsiteX453" fmla="*/ 1073327 w 12192000"/>
              <a:gd name="connsiteY453" fmla="*/ 4218727 h 4267200"/>
              <a:gd name="connsiteX454" fmla="*/ 1032294 w 12192000"/>
              <a:gd name="connsiteY454" fmla="*/ 4267200 h 4267200"/>
              <a:gd name="connsiteX455" fmla="*/ 993830 w 12192000"/>
              <a:gd name="connsiteY455" fmla="*/ 4267200 h 4267200"/>
              <a:gd name="connsiteX456" fmla="*/ 1051860 w 12192000"/>
              <a:gd name="connsiteY456" fmla="*/ 4198693 h 4267200"/>
              <a:gd name="connsiteX457" fmla="*/ 1240607 w 12192000"/>
              <a:gd name="connsiteY457" fmla="*/ 4010401 h 4267200"/>
              <a:gd name="connsiteX458" fmla="*/ 1310106 w 12192000"/>
              <a:gd name="connsiteY458" fmla="*/ 3943217 h 4267200"/>
              <a:gd name="connsiteX459" fmla="*/ 952103 w 12192000"/>
              <a:gd name="connsiteY459" fmla="*/ 4265972 h 4267200"/>
              <a:gd name="connsiteX460" fmla="*/ 951207 w 12192000"/>
              <a:gd name="connsiteY460" fmla="*/ 4267200 h 4267200"/>
              <a:gd name="connsiteX461" fmla="*/ 862760 w 12192000"/>
              <a:gd name="connsiteY461" fmla="*/ 4267200 h 4267200"/>
              <a:gd name="connsiteX462" fmla="*/ 909145 w 12192000"/>
              <a:gd name="connsiteY462" fmla="*/ 4199225 h 4267200"/>
              <a:gd name="connsiteX463" fmla="*/ 1214067 w 12192000"/>
              <a:gd name="connsiteY463" fmla="*/ 3908561 h 4267200"/>
              <a:gd name="connsiteX464" fmla="*/ 640967 w 12192000"/>
              <a:gd name="connsiteY464" fmla="*/ 4105601 h 4267200"/>
              <a:gd name="connsiteX465" fmla="*/ 372807 w 12192000"/>
              <a:gd name="connsiteY465" fmla="*/ 4243651 h 4267200"/>
              <a:gd name="connsiteX466" fmla="*/ 332830 w 12192000"/>
              <a:gd name="connsiteY466" fmla="*/ 4267200 h 4267200"/>
              <a:gd name="connsiteX467" fmla="*/ 168301 w 12192000"/>
              <a:gd name="connsiteY467" fmla="*/ 4267200 h 4267200"/>
              <a:gd name="connsiteX468" fmla="*/ 278002 w 12192000"/>
              <a:gd name="connsiteY468" fmla="*/ 4201399 h 4267200"/>
              <a:gd name="connsiteX469" fmla="*/ 527241 w 12192000"/>
              <a:gd name="connsiteY469" fmla="*/ 4065078 h 4267200"/>
              <a:gd name="connsiteX470" fmla="*/ 1510397 w 12192000"/>
              <a:gd name="connsiteY470" fmla="*/ 3684705 h 4267200"/>
              <a:gd name="connsiteX471" fmla="*/ 1146550 w 12192000"/>
              <a:gd name="connsiteY471" fmla="*/ 3802012 h 4267200"/>
              <a:gd name="connsiteX472" fmla="*/ 698834 w 12192000"/>
              <a:gd name="connsiteY472" fmla="*/ 3952272 h 4267200"/>
              <a:gd name="connsiteX473" fmla="*/ 192528 w 12192000"/>
              <a:gd name="connsiteY473" fmla="*/ 4236299 h 4267200"/>
              <a:gd name="connsiteX474" fmla="*/ 148586 w 12192000"/>
              <a:gd name="connsiteY474" fmla="*/ 4267200 h 4267200"/>
              <a:gd name="connsiteX475" fmla="*/ 98116 w 12192000"/>
              <a:gd name="connsiteY475" fmla="*/ 4267200 h 4267200"/>
              <a:gd name="connsiteX476" fmla="*/ 169669 w 12192000"/>
              <a:gd name="connsiteY476" fmla="*/ 4216852 h 4267200"/>
              <a:gd name="connsiteX477" fmla="*/ 687572 w 12192000"/>
              <a:gd name="connsiteY477" fmla="*/ 3925629 h 4267200"/>
              <a:gd name="connsiteX478" fmla="*/ 1138365 w 12192000"/>
              <a:gd name="connsiteY478" fmla="*/ 3774515 h 4267200"/>
              <a:gd name="connsiteX479" fmla="*/ 1505579 w 12192000"/>
              <a:gd name="connsiteY479" fmla="*/ 3655526 h 4267200"/>
              <a:gd name="connsiteX480" fmla="*/ 1313114 w 12192000"/>
              <a:gd name="connsiteY480" fmla="*/ 3655216 h 4267200"/>
              <a:gd name="connsiteX481" fmla="*/ 1109304 w 12192000"/>
              <a:gd name="connsiteY481" fmla="*/ 3669030 h 4267200"/>
              <a:gd name="connsiteX482" fmla="*/ 258951 w 12192000"/>
              <a:gd name="connsiteY482" fmla="*/ 4111994 h 4267200"/>
              <a:gd name="connsiteX483" fmla="*/ 80807 w 12192000"/>
              <a:gd name="connsiteY483" fmla="*/ 4267200 h 4267200"/>
              <a:gd name="connsiteX484" fmla="*/ 0 w 12192000"/>
              <a:gd name="connsiteY484" fmla="*/ 4267200 h 4267200"/>
              <a:gd name="connsiteX485" fmla="*/ 0 w 12192000"/>
              <a:gd name="connsiteY485" fmla="*/ 4233763 h 4267200"/>
              <a:gd name="connsiteX486" fmla="*/ 36881 w 12192000"/>
              <a:gd name="connsiteY486" fmla="*/ 4200118 h 4267200"/>
              <a:gd name="connsiteX487" fmla="*/ 910534 w 12192000"/>
              <a:gd name="connsiteY487" fmla="*/ 3629753 h 4267200"/>
              <a:gd name="connsiteX488" fmla="*/ 1578717 w 12192000"/>
              <a:gd name="connsiteY488" fmla="*/ 3575982 h 4267200"/>
              <a:gd name="connsiteX489" fmla="*/ 2338780 w 12192000"/>
              <a:gd name="connsiteY489" fmla="*/ 3033725 h 4267200"/>
              <a:gd name="connsiteX490" fmla="*/ 1807991 w 12192000"/>
              <a:gd name="connsiteY490" fmla="*/ 2807184 h 4267200"/>
              <a:gd name="connsiteX491" fmla="*/ 1416358 w 12192000"/>
              <a:gd name="connsiteY491" fmla="*/ 3112571 h 4267200"/>
              <a:gd name="connsiteX492" fmla="*/ 939066 w 12192000"/>
              <a:gd name="connsiteY492" fmla="*/ 3378798 h 4267200"/>
              <a:gd name="connsiteX493" fmla="*/ 115099 w 12192000"/>
              <a:gd name="connsiteY493" fmla="*/ 3607650 h 4267200"/>
              <a:gd name="connsiteX494" fmla="*/ 97284 w 12192000"/>
              <a:gd name="connsiteY494" fmla="*/ 3520393 h 4267200"/>
              <a:gd name="connsiteX495" fmla="*/ 922050 w 12192000"/>
              <a:gd name="connsiteY495" fmla="*/ 3074867 h 4267200"/>
              <a:gd name="connsiteX496" fmla="*/ 1405265 w 12192000"/>
              <a:gd name="connsiteY496" fmla="*/ 3016319 h 4267200"/>
              <a:gd name="connsiteX497" fmla="*/ 1407512 w 12192000"/>
              <a:gd name="connsiteY497" fmla="*/ 3018001 h 4267200"/>
              <a:gd name="connsiteX498" fmla="*/ 1726266 w 12192000"/>
              <a:gd name="connsiteY498" fmla="*/ 2777274 h 4267200"/>
              <a:gd name="connsiteX499" fmla="*/ 625390 w 12192000"/>
              <a:gd name="connsiteY499" fmla="*/ 2514541 h 4267200"/>
              <a:gd name="connsiteX500" fmla="*/ 619799 w 12192000"/>
              <a:gd name="connsiteY500" fmla="*/ 2527180 h 4267200"/>
              <a:gd name="connsiteX501" fmla="*/ 310030 w 12192000"/>
              <a:gd name="connsiteY501" fmla="*/ 2771818 h 4267200"/>
              <a:gd name="connsiteX502" fmla="*/ 173877 w 12192000"/>
              <a:gd name="connsiteY502" fmla="*/ 2937056 h 4267200"/>
              <a:gd name="connsiteX503" fmla="*/ 77889 w 12192000"/>
              <a:gd name="connsiteY503" fmla="*/ 3138440 h 4267200"/>
              <a:gd name="connsiteX504" fmla="*/ 0 w 12192000"/>
              <a:gd name="connsiteY504" fmla="*/ 3271395 h 4267200"/>
              <a:gd name="connsiteX505" fmla="*/ 0 w 12192000"/>
              <a:gd name="connsiteY505" fmla="*/ 3153002 h 4267200"/>
              <a:gd name="connsiteX506" fmla="*/ 2386 w 12192000"/>
              <a:gd name="connsiteY506" fmla="*/ 3149203 h 4267200"/>
              <a:gd name="connsiteX507" fmla="*/ 89753 w 12192000"/>
              <a:gd name="connsiteY507" fmla="*/ 2987702 h 4267200"/>
              <a:gd name="connsiteX508" fmla="*/ 76869 w 12192000"/>
              <a:gd name="connsiteY508" fmla="*/ 3005404 h 4267200"/>
              <a:gd name="connsiteX509" fmla="*/ 32049 w 12192000"/>
              <a:gd name="connsiteY509" fmla="*/ 3065814 h 4267200"/>
              <a:gd name="connsiteX510" fmla="*/ 0 w 12192000"/>
              <a:gd name="connsiteY510" fmla="*/ 3108744 h 4267200"/>
              <a:gd name="connsiteX511" fmla="*/ 0 w 12192000"/>
              <a:gd name="connsiteY511" fmla="*/ 3058059 h 4267200"/>
              <a:gd name="connsiteX512" fmla="*/ 7610 w 12192000"/>
              <a:gd name="connsiteY512" fmla="*/ 3047889 h 4267200"/>
              <a:gd name="connsiteX513" fmla="*/ 52419 w 12192000"/>
              <a:gd name="connsiteY513" fmla="*/ 2987479 h 4267200"/>
              <a:gd name="connsiteX514" fmla="*/ 59142 w 12192000"/>
              <a:gd name="connsiteY514" fmla="*/ 2978488 h 4267200"/>
              <a:gd name="connsiteX515" fmla="*/ 0 w 12192000"/>
              <a:gd name="connsiteY515" fmla="*/ 3015334 h 4267200"/>
              <a:gd name="connsiteX516" fmla="*/ 0 w 12192000"/>
              <a:gd name="connsiteY516" fmla="*/ 2914286 h 4267200"/>
              <a:gd name="connsiteX517" fmla="*/ 36383 w 12192000"/>
              <a:gd name="connsiteY517" fmla="*/ 2901128 h 4267200"/>
              <a:gd name="connsiteX518" fmla="*/ 156329 w 12192000"/>
              <a:gd name="connsiteY518" fmla="*/ 2840533 h 4267200"/>
              <a:gd name="connsiteX519" fmla="*/ 358355 w 12192000"/>
              <a:gd name="connsiteY519" fmla="*/ 2620471 h 4267200"/>
              <a:gd name="connsiteX520" fmla="*/ 510577 w 12192000"/>
              <a:gd name="connsiteY520" fmla="*/ 2501244 h 4267200"/>
              <a:gd name="connsiteX521" fmla="*/ 211967 w 12192000"/>
              <a:gd name="connsiteY521" fmla="*/ 2479171 h 4267200"/>
              <a:gd name="connsiteX522" fmla="*/ 0 w 12192000"/>
              <a:gd name="connsiteY522" fmla="*/ 2476398 h 4267200"/>
              <a:gd name="connsiteX523" fmla="*/ 0 w 12192000"/>
              <a:gd name="connsiteY523" fmla="*/ 2389189 h 4267200"/>
              <a:gd name="connsiteX524" fmla="*/ 103062 w 12192000"/>
              <a:gd name="connsiteY524" fmla="*/ 2389518 h 4267200"/>
              <a:gd name="connsiteX525" fmla="*/ 510734 w 12192000"/>
              <a:gd name="connsiteY525" fmla="*/ 2416201 h 4267200"/>
              <a:gd name="connsiteX526" fmla="*/ 279257 w 12192000"/>
              <a:gd name="connsiteY526" fmla="*/ 2092102 h 4267200"/>
              <a:gd name="connsiteX527" fmla="*/ 65265 w 12192000"/>
              <a:gd name="connsiteY527" fmla="*/ 2006049 h 4267200"/>
              <a:gd name="connsiteX528" fmla="*/ 0 w 12192000"/>
              <a:gd name="connsiteY528" fmla="*/ 1982532 h 4267200"/>
              <a:gd name="connsiteX529" fmla="*/ 0 w 12192000"/>
              <a:gd name="connsiteY529" fmla="*/ 1912789 h 4267200"/>
              <a:gd name="connsiteX530" fmla="*/ 97460 w 12192000"/>
              <a:gd name="connsiteY530" fmla="*/ 1953725 h 4267200"/>
              <a:gd name="connsiteX531" fmla="*/ 221272 w 12192000"/>
              <a:gd name="connsiteY531" fmla="*/ 1980766 h 4267200"/>
              <a:gd name="connsiteX532" fmla="*/ 116765 w 12192000"/>
              <a:gd name="connsiteY532" fmla="*/ 1911033 h 4267200"/>
              <a:gd name="connsiteX533" fmla="*/ 16405 w 12192000"/>
              <a:gd name="connsiteY533" fmla="*/ 1803412 h 4267200"/>
              <a:gd name="connsiteX534" fmla="*/ 0 w 12192000"/>
              <a:gd name="connsiteY534" fmla="*/ 1784777 h 4267200"/>
              <a:gd name="connsiteX535" fmla="*/ 0 w 12192000"/>
              <a:gd name="connsiteY535" fmla="*/ 1740082 h 4267200"/>
              <a:gd name="connsiteX536" fmla="*/ 39394 w 12192000"/>
              <a:gd name="connsiteY536" fmla="*/ 1784856 h 4267200"/>
              <a:gd name="connsiteX537" fmla="*/ 135813 w 12192000"/>
              <a:gd name="connsiteY537" fmla="*/ 1888838 h 4267200"/>
              <a:gd name="connsiteX538" fmla="*/ 242575 w 12192000"/>
              <a:gd name="connsiteY538" fmla="*/ 1958841 h 4267200"/>
              <a:gd name="connsiteX539" fmla="*/ 82197 w 12192000"/>
              <a:gd name="connsiteY539" fmla="*/ 1754826 h 4267200"/>
              <a:gd name="connsiteX540" fmla="*/ 0 w 12192000"/>
              <a:gd name="connsiteY540" fmla="*/ 1679650 h 4267200"/>
              <a:gd name="connsiteX541" fmla="*/ 0 w 12192000"/>
              <a:gd name="connsiteY541" fmla="*/ 1602463 h 4267200"/>
              <a:gd name="connsiteX542" fmla="*/ 84689 w 12192000"/>
              <a:gd name="connsiteY542" fmla="*/ 1677442 h 4267200"/>
              <a:gd name="connsiteX543" fmla="*/ 298437 w 12192000"/>
              <a:gd name="connsiteY543" fmla="*/ 1968019 h 4267200"/>
              <a:gd name="connsiteX544" fmla="*/ 227269 w 12192000"/>
              <a:gd name="connsiteY544" fmla="*/ 1114064 h 4267200"/>
              <a:gd name="connsiteX545" fmla="*/ 248003 w 12192000"/>
              <a:gd name="connsiteY545" fmla="*/ 1089613 h 4267200"/>
              <a:gd name="connsiteX546" fmla="*/ 427020 w 12192000"/>
              <a:gd name="connsiteY546" fmla="*/ 1619803 h 4267200"/>
              <a:gd name="connsiteX547" fmla="*/ 340345 w 12192000"/>
              <a:gd name="connsiteY547" fmla="*/ 2027739 h 4267200"/>
              <a:gd name="connsiteX548" fmla="*/ 360865 w 12192000"/>
              <a:gd name="connsiteY548" fmla="*/ 2044827 h 4267200"/>
              <a:gd name="connsiteX549" fmla="*/ 560414 w 12192000"/>
              <a:gd name="connsiteY549" fmla="*/ 2421457 h 4267200"/>
              <a:gd name="connsiteX550" fmla="*/ 1359703 w 12192000"/>
              <a:gd name="connsiteY550" fmla="*/ 2578554 h 4267200"/>
              <a:gd name="connsiteX551" fmla="*/ 1359422 w 12192000"/>
              <a:gd name="connsiteY551" fmla="*/ 2577994 h 4267200"/>
              <a:gd name="connsiteX552" fmla="*/ 828701 w 12192000"/>
              <a:gd name="connsiteY552" fmla="*/ 1839520 h 4267200"/>
              <a:gd name="connsiteX553" fmla="*/ 494427 w 12192000"/>
              <a:gd name="connsiteY553" fmla="*/ 1092333 h 4267200"/>
              <a:gd name="connsiteX554" fmla="*/ 506322 w 12192000"/>
              <a:gd name="connsiteY554" fmla="*/ 1020997 h 4267200"/>
              <a:gd name="connsiteX555" fmla="*/ 4570198 w 12192000"/>
              <a:gd name="connsiteY555" fmla="*/ 978081 h 4267200"/>
              <a:gd name="connsiteX556" fmla="*/ 4523691 w 12192000"/>
              <a:gd name="connsiteY556" fmla="*/ 1127776 h 4267200"/>
              <a:gd name="connsiteX557" fmla="*/ 4509875 w 12192000"/>
              <a:gd name="connsiteY557" fmla="*/ 1167552 h 4267200"/>
              <a:gd name="connsiteX558" fmla="*/ 4478168 w 12192000"/>
              <a:gd name="connsiteY558" fmla="*/ 1260735 h 4267200"/>
              <a:gd name="connsiteX559" fmla="*/ 4409309 w 12192000"/>
              <a:gd name="connsiteY559" fmla="*/ 1666996 h 4267200"/>
              <a:gd name="connsiteX560" fmla="*/ 4370031 w 12192000"/>
              <a:gd name="connsiteY560" fmla="*/ 1955666 h 4267200"/>
              <a:gd name="connsiteX561" fmla="*/ 4570198 w 12192000"/>
              <a:gd name="connsiteY561" fmla="*/ 978081 h 4267200"/>
              <a:gd name="connsiteX562" fmla="*/ 12149131 w 12192000"/>
              <a:gd name="connsiteY562" fmla="*/ 959050 h 4267200"/>
              <a:gd name="connsiteX563" fmla="*/ 12105664 w 12192000"/>
              <a:gd name="connsiteY563" fmla="*/ 1006960 h 4267200"/>
              <a:gd name="connsiteX564" fmla="*/ 11883102 w 12192000"/>
              <a:gd name="connsiteY564" fmla="*/ 1184424 h 4267200"/>
              <a:gd name="connsiteX565" fmla="*/ 11665174 w 12192000"/>
              <a:gd name="connsiteY565" fmla="*/ 1317493 h 4267200"/>
              <a:gd name="connsiteX566" fmla="*/ 11590337 w 12192000"/>
              <a:gd name="connsiteY566" fmla="*/ 1348256 h 4267200"/>
              <a:gd name="connsiteX567" fmla="*/ 11492588 w 12192000"/>
              <a:gd name="connsiteY567" fmla="*/ 1390573 h 4267200"/>
              <a:gd name="connsiteX568" fmla="*/ 11888865 w 12192000"/>
              <a:gd name="connsiteY568" fmla="*/ 1220988 h 4267200"/>
              <a:gd name="connsiteX569" fmla="*/ 12149131 w 12192000"/>
              <a:gd name="connsiteY569" fmla="*/ 959050 h 4267200"/>
              <a:gd name="connsiteX570" fmla="*/ 4557898 w 12192000"/>
              <a:gd name="connsiteY570" fmla="*/ 900011 h 4267200"/>
              <a:gd name="connsiteX571" fmla="*/ 4344840 w 12192000"/>
              <a:gd name="connsiteY571" fmla="*/ 1922038 h 4267200"/>
              <a:gd name="connsiteX572" fmla="*/ 4378710 w 12192000"/>
              <a:gd name="connsiteY572" fmla="*/ 1665516 h 4267200"/>
              <a:gd name="connsiteX573" fmla="*/ 4448798 w 12192000"/>
              <a:gd name="connsiteY573" fmla="*/ 1253024 h 4267200"/>
              <a:gd name="connsiteX574" fmla="*/ 4480315 w 12192000"/>
              <a:gd name="connsiteY574" fmla="*/ 1158454 h 4267200"/>
              <a:gd name="connsiteX575" fmla="*/ 4494133 w 12192000"/>
              <a:gd name="connsiteY575" fmla="*/ 1118676 h 4267200"/>
              <a:gd name="connsiteX576" fmla="*/ 4557898 w 12192000"/>
              <a:gd name="connsiteY576" fmla="*/ 900011 h 4267200"/>
              <a:gd name="connsiteX577" fmla="*/ 5870151 w 12192000"/>
              <a:gd name="connsiteY577" fmla="*/ 898890 h 4267200"/>
              <a:gd name="connsiteX578" fmla="*/ 5861335 w 12192000"/>
              <a:gd name="connsiteY578" fmla="*/ 899177 h 4267200"/>
              <a:gd name="connsiteX579" fmla="*/ 5843702 w 12192000"/>
              <a:gd name="connsiteY579" fmla="*/ 899748 h 4267200"/>
              <a:gd name="connsiteX580" fmla="*/ 5651107 w 12192000"/>
              <a:gd name="connsiteY580" fmla="*/ 920306 h 4267200"/>
              <a:gd name="connsiteX581" fmla="*/ 5459407 w 12192000"/>
              <a:gd name="connsiteY581" fmla="*/ 940975 h 4267200"/>
              <a:gd name="connsiteX582" fmla="*/ 5374846 w 12192000"/>
              <a:gd name="connsiteY582" fmla="*/ 941988 h 4267200"/>
              <a:gd name="connsiteX583" fmla="*/ 5256105 w 12192000"/>
              <a:gd name="connsiteY583" fmla="*/ 945632 h 4267200"/>
              <a:gd name="connsiteX584" fmla="*/ 5107071 w 12192000"/>
              <a:gd name="connsiteY584" fmla="*/ 969720 h 4267200"/>
              <a:gd name="connsiteX585" fmla="*/ 4998681 w 12192000"/>
              <a:gd name="connsiteY585" fmla="*/ 988771 h 4267200"/>
              <a:gd name="connsiteX586" fmla="*/ 5870151 w 12192000"/>
              <a:gd name="connsiteY586" fmla="*/ 898890 h 4267200"/>
              <a:gd name="connsiteX587" fmla="*/ 12190084 w 12192000"/>
              <a:gd name="connsiteY587" fmla="*/ 854709 h 4267200"/>
              <a:gd name="connsiteX588" fmla="*/ 12162947 w 12192000"/>
              <a:gd name="connsiteY588" fmla="*/ 879275 h 4267200"/>
              <a:gd name="connsiteX589" fmla="*/ 11721478 w 12192000"/>
              <a:gd name="connsiteY589" fmla="*/ 1216434 h 4267200"/>
              <a:gd name="connsiteX590" fmla="*/ 11680712 w 12192000"/>
              <a:gd name="connsiteY590" fmla="*/ 1239730 h 4267200"/>
              <a:gd name="connsiteX591" fmla="*/ 11505347 w 12192000"/>
              <a:gd name="connsiteY591" fmla="*/ 1352837 h 4267200"/>
              <a:gd name="connsiteX592" fmla="*/ 11580962 w 12192000"/>
              <a:gd name="connsiteY592" fmla="*/ 1321759 h 4267200"/>
              <a:gd name="connsiteX593" fmla="*/ 11654234 w 12192000"/>
              <a:gd name="connsiteY593" fmla="*/ 1291618 h 4267200"/>
              <a:gd name="connsiteX594" fmla="*/ 11867274 w 12192000"/>
              <a:gd name="connsiteY594" fmla="*/ 1160983 h 4267200"/>
              <a:gd name="connsiteX595" fmla="*/ 12086035 w 12192000"/>
              <a:gd name="connsiteY595" fmla="*/ 986418 h 4267200"/>
              <a:gd name="connsiteX596" fmla="*/ 12190084 w 12192000"/>
              <a:gd name="connsiteY596" fmla="*/ 854709 h 4267200"/>
              <a:gd name="connsiteX597" fmla="*/ 5504425 w 12192000"/>
              <a:gd name="connsiteY597" fmla="*/ 848067 h 4267200"/>
              <a:gd name="connsiteX598" fmla="*/ 4968849 w 12192000"/>
              <a:gd name="connsiteY598" fmla="*/ 962318 h 4267200"/>
              <a:gd name="connsiteX599" fmla="*/ 5104039 w 12192000"/>
              <a:gd name="connsiteY599" fmla="*/ 940634 h 4267200"/>
              <a:gd name="connsiteX600" fmla="*/ 5256311 w 12192000"/>
              <a:gd name="connsiteY600" fmla="*/ 916490 h 4267200"/>
              <a:gd name="connsiteX601" fmla="*/ 5377381 w 12192000"/>
              <a:gd name="connsiteY601" fmla="*/ 912671 h 4267200"/>
              <a:gd name="connsiteX602" fmla="*/ 5460148 w 12192000"/>
              <a:gd name="connsiteY602" fmla="*/ 911442 h 4267200"/>
              <a:gd name="connsiteX603" fmla="*/ 5648971 w 12192000"/>
              <a:gd name="connsiteY603" fmla="*/ 891331 h 4267200"/>
              <a:gd name="connsiteX604" fmla="*/ 5844807 w 12192000"/>
              <a:gd name="connsiteY604" fmla="*/ 870718 h 4267200"/>
              <a:gd name="connsiteX605" fmla="*/ 5862975 w 12192000"/>
              <a:gd name="connsiteY605" fmla="*/ 869756 h 4267200"/>
              <a:gd name="connsiteX606" fmla="*/ 5920887 w 12192000"/>
              <a:gd name="connsiteY606" fmla="*/ 865929 h 4267200"/>
              <a:gd name="connsiteX607" fmla="*/ 5504425 w 12192000"/>
              <a:gd name="connsiteY607" fmla="*/ 848067 h 4267200"/>
              <a:gd name="connsiteX608" fmla="*/ 8924104 w 12192000"/>
              <a:gd name="connsiteY608" fmla="*/ 777000 h 4267200"/>
              <a:gd name="connsiteX609" fmla="*/ 8921999 w 12192000"/>
              <a:gd name="connsiteY609" fmla="*/ 794136 h 4267200"/>
              <a:gd name="connsiteX610" fmla="*/ 8916066 w 12192000"/>
              <a:gd name="connsiteY610" fmla="*/ 843129 h 4267200"/>
              <a:gd name="connsiteX611" fmla="*/ 8909852 w 12192000"/>
              <a:gd name="connsiteY611" fmla="*/ 1005313 h 4267200"/>
              <a:gd name="connsiteX612" fmla="*/ 8936982 w 12192000"/>
              <a:gd name="connsiteY612" fmla="*/ 1614896 h 4267200"/>
              <a:gd name="connsiteX613" fmla="*/ 8939706 w 12192000"/>
              <a:gd name="connsiteY613" fmla="*/ 1632791 h 4267200"/>
              <a:gd name="connsiteX614" fmla="*/ 8946691 w 12192000"/>
              <a:gd name="connsiteY614" fmla="*/ 1680170 h 4267200"/>
              <a:gd name="connsiteX615" fmla="*/ 8947643 w 12192000"/>
              <a:gd name="connsiteY615" fmla="*/ 1649028 h 4267200"/>
              <a:gd name="connsiteX616" fmla="*/ 8931687 w 12192000"/>
              <a:gd name="connsiteY616" fmla="*/ 871628 h 4267200"/>
              <a:gd name="connsiteX617" fmla="*/ 8929804 w 12192000"/>
              <a:gd name="connsiteY617" fmla="*/ 850229 h 4267200"/>
              <a:gd name="connsiteX618" fmla="*/ 8924104 w 12192000"/>
              <a:gd name="connsiteY618" fmla="*/ 777000 h 4267200"/>
              <a:gd name="connsiteX619" fmla="*/ 8951219 w 12192000"/>
              <a:gd name="connsiteY619" fmla="*/ 764662 h 4267200"/>
              <a:gd name="connsiteX620" fmla="*/ 8957270 w 12192000"/>
              <a:gd name="connsiteY620" fmla="*/ 847698 h 4267200"/>
              <a:gd name="connsiteX621" fmla="*/ 8959153 w 12192000"/>
              <a:gd name="connsiteY621" fmla="*/ 869097 h 4267200"/>
              <a:gd name="connsiteX622" fmla="*/ 8976081 w 12192000"/>
              <a:gd name="connsiteY622" fmla="*/ 1619865 h 4267200"/>
              <a:gd name="connsiteX623" fmla="*/ 8951219 w 12192000"/>
              <a:gd name="connsiteY623" fmla="*/ 764662 h 4267200"/>
              <a:gd name="connsiteX624" fmla="*/ 8898081 w 12192000"/>
              <a:gd name="connsiteY624" fmla="*/ 630137 h 4267200"/>
              <a:gd name="connsiteX625" fmla="*/ 8910095 w 12192000"/>
              <a:gd name="connsiteY625" fmla="*/ 1626691 h 4267200"/>
              <a:gd name="connsiteX626" fmla="*/ 8908822 w 12192000"/>
              <a:gd name="connsiteY626" fmla="*/ 1619067 h 4267200"/>
              <a:gd name="connsiteX627" fmla="*/ 8881669 w 12192000"/>
              <a:gd name="connsiteY627" fmla="*/ 1004967 h 4267200"/>
              <a:gd name="connsiteX628" fmla="*/ 8888265 w 12192000"/>
              <a:gd name="connsiteY628" fmla="*/ 840369 h 4267200"/>
              <a:gd name="connsiteX629" fmla="*/ 8894429 w 12192000"/>
              <a:gd name="connsiteY629" fmla="*/ 790831 h 4267200"/>
              <a:gd name="connsiteX630" fmla="*/ 8898081 w 12192000"/>
              <a:gd name="connsiteY630" fmla="*/ 630137 h 4267200"/>
              <a:gd name="connsiteX631" fmla="*/ 11491396 w 12192000"/>
              <a:gd name="connsiteY631" fmla="*/ 623931 h 4267200"/>
              <a:gd name="connsiteX632" fmla="*/ 11413329 w 12192000"/>
              <a:gd name="connsiteY632" fmla="*/ 662344 h 4267200"/>
              <a:gd name="connsiteX633" fmla="*/ 10966547 w 12192000"/>
              <a:gd name="connsiteY633" fmla="*/ 818916 h 4267200"/>
              <a:gd name="connsiteX634" fmla="*/ 10498883 w 12192000"/>
              <a:gd name="connsiteY634" fmla="*/ 1111507 h 4267200"/>
              <a:gd name="connsiteX635" fmla="*/ 10671292 w 12192000"/>
              <a:gd name="connsiteY635" fmla="*/ 1035777 h 4267200"/>
              <a:gd name="connsiteX636" fmla="*/ 10685894 w 12192000"/>
              <a:gd name="connsiteY636" fmla="*/ 1027151 h 4267200"/>
              <a:gd name="connsiteX637" fmla="*/ 11104337 w 12192000"/>
              <a:gd name="connsiteY637" fmla="*/ 817377 h 4267200"/>
              <a:gd name="connsiteX638" fmla="*/ 11491396 w 12192000"/>
              <a:gd name="connsiteY638" fmla="*/ 623931 h 4267200"/>
              <a:gd name="connsiteX639" fmla="*/ 10779304 w 12192000"/>
              <a:gd name="connsiteY639" fmla="*/ 584486 h 4267200"/>
              <a:gd name="connsiteX640" fmla="*/ 10658378 w 12192000"/>
              <a:gd name="connsiteY640" fmla="*/ 772788 h 4267200"/>
              <a:gd name="connsiteX641" fmla="*/ 10475581 w 12192000"/>
              <a:gd name="connsiteY641" fmla="*/ 1070739 h 4267200"/>
              <a:gd name="connsiteX642" fmla="*/ 10735178 w 12192000"/>
              <a:gd name="connsiteY642" fmla="*/ 693281 h 4267200"/>
              <a:gd name="connsiteX643" fmla="*/ 10132488 w 12192000"/>
              <a:gd name="connsiteY643" fmla="*/ 518596 h 4267200"/>
              <a:gd name="connsiteX644" fmla="*/ 9879465 w 12192000"/>
              <a:gd name="connsiteY644" fmla="*/ 567273 h 4267200"/>
              <a:gd name="connsiteX645" fmla="*/ 9364243 w 12192000"/>
              <a:gd name="connsiteY645" fmla="*/ 809468 h 4267200"/>
              <a:gd name="connsiteX646" fmla="*/ 9366655 w 12192000"/>
              <a:gd name="connsiteY646" fmla="*/ 809848 h 4267200"/>
              <a:gd name="connsiteX647" fmla="*/ 9914233 w 12192000"/>
              <a:gd name="connsiteY647" fmla="*/ 596159 h 4267200"/>
              <a:gd name="connsiteX648" fmla="*/ 10264524 w 12192000"/>
              <a:gd name="connsiteY648" fmla="*/ 501747 h 4267200"/>
              <a:gd name="connsiteX649" fmla="*/ 9922837 w 12192000"/>
              <a:gd name="connsiteY649" fmla="*/ 622979 h 4267200"/>
              <a:gd name="connsiteX650" fmla="*/ 9416908 w 12192000"/>
              <a:gd name="connsiteY650" fmla="*/ 818889 h 4267200"/>
              <a:gd name="connsiteX651" fmla="*/ 9418234 w 12192000"/>
              <a:gd name="connsiteY651" fmla="*/ 818810 h 4267200"/>
              <a:gd name="connsiteX652" fmla="*/ 10264524 w 12192000"/>
              <a:gd name="connsiteY652" fmla="*/ 501747 h 4267200"/>
              <a:gd name="connsiteX653" fmla="*/ 10802699 w 12192000"/>
              <a:gd name="connsiteY653" fmla="*/ 488163 h 4267200"/>
              <a:gd name="connsiteX654" fmla="*/ 10618739 w 12192000"/>
              <a:gd name="connsiteY654" fmla="*/ 734118 h 4267200"/>
              <a:gd name="connsiteX655" fmla="*/ 10604580 w 12192000"/>
              <a:gd name="connsiteY655" fmla="*/ 753877 h 4267200"/>
              <a:gd name="connsiteX656" fmla="*/ 10529643 w 12192000"/>
              <a:gd name="connsiteY656" fmla="*/ 867004 h 4267200"/>
              <a:gd name="connsiteX657" fmla="*/ 10462194 w 12192000"/>
              <a:gd name="connsiteY657" fmla="*/ 1035452 h 4267200"/>
              <a:gd name="connsiteX658" fmla="*/ 10635117 w 12192000"/>
              <a:gd name="connsiteY658" fmla="*/ 757788 h 4267200"/>
              <a:gd name="connsiteX659" fmla="*/ 10802699 w 12192000"/>
              <a:gd name="connsiteY659" fmla="*/ 488163 h 4267200"/>
              <a:gd name="connsiteX660" fmla="*/ 10359107 w 12192000"/>
              <a:gd name="connsiteY660" fmla="*/ 485136 h 4267200"/>
              <a:gd name="connsiteX661" fmla="*/ 9515108 w 12192000"/>
              <a:gd name="connsiteY661" fmla="*/ 825701 h 4267200"/>
              <a:gd name="connsiteX662" fmla="*/ 10359107 w 12192000"/>
              <a:gd name="connsiteY662" fmla="*/ 485136 h 4267200"/>
              <a:gd name="connsiteX663" fmla="*/ 11886089 w 12192000"/>
              <a:gd name="connsiteY663" fmla="*/ 483936 h 4267200"/>
              <a:gd name="connsiteX664" fmla="*/ 11622890 w 12192000"/>
              <a:gd name="connsiteY664" fmla="*/ 661575 h 4267200"/>
              <a:gd name="connsiteX665" fmla="*/ 11038640 w 12192000"/>
              <a:gd name="connsiteY665" fmla="*/ 996875 h 4267200"/>
              <a:gd name="connsiteX666" fmla="*/ 10561310 w 12192000"/>
              <a:gd name="connsiteY666" fmla="*/ 1145020 h 4267200"/>
              <a:gd name="connsiteX667" fmla="*/ 10675127 w 12192000"/>
              <a:gd name="connsiteY667" fmla="*/ 1163586 h 4267200"/>
              <a:gd name="connsiteX668" fmla="*/ 11120351 w 12192000"/>
              <a:gd name="connsiteY668" fmla="*/ 990907 h 4267200"/>
              <a:gd name="connsiteX669" fmla="*/ 11648506 w 12192000"/>
              <a:gd name="connsiteY669" fmla="*/ 680145 h 4267200"/>
              <a:gd name="connsiteX670" fmla="*/ 11886089 w 12192000"/>
              <a:gd name="connsiteY670" fmla="*/ 483936 h 4267200"/>
              <a:gd name="connsiteX671" fmla="*/ 3607114 w 12192000"/>
              <a:gd name="connsiteY671" fmla="*/ 467441 h 4267200"/>
              <a:gd name="connsiteX672" fmla="*/ 3296242 w 12192000"/>
              <a:gd name="connsiteY672" fmla="*/ 807991 h 4267200"/>
              <a:gd name="connsiteX673" fmla="*/ 3174674 w 12192000"/>
              <a:gd name="connsiteY673" fmla="*/ 919759 h 4267200"/>
              <a:gd name="connsiteX674" fmla="*/ 3042978 w 12192000"/>
              <a:gd name="connsiteY674" fmla="*/ 1054894 h 4267200"/>
              <a:gd name="connsiteX675" fmla="*/ 2968914 w 12192000"/>
              <a:gd name="connsiteY675" fmla="*/ 1133756 h 4267200"/>
              <a:gd name="connsiteX676" fmla="*/ 3103823 w 12192000"/>
              <a:gd name="connsiteY676" fmla="*/ 1026814 h 4267200"/>
              <a:gd name="connsiteX677" fmla="*/ 3607114 w 12192000"/>
              <a:gd name="connsiteY677" fmla="*/ 467441 h 4267200"/>
              <a:gd name="connsiteX678" fmla="*/ 10784544 w 12192000"/>
              <a:gd name="connsiteY678" fmla="*/ 465669 h 4267200"/>
              <a:gd name="connsiteX679" fmla="*/ 10426419 w 12192000"/>
              <a:gd name="connsiteY679" fmla="*/ 1062158 h 4267200"/>
              <a:gd name="connsiteX680" fmla="*/ 10471732 w 12192000"/>
              <a:gd name="connsiteY680" fmla="*/ 921679 h 4267200"/>
              <a:gd name="connsiteX681" fmla="*/ 10504824 w 12192000"/>
              <a:gd name="connsiteY681" fmla="*/ 852631 h 4267200"/>
              <a:gd name="connsiteX682" fmla="*/ 10582237 w 12192000"/>
              <a:gd name="connsiteY682" fmla="*/ 736692 h 4267200"/>
              <a:gd name="connsiteX683" fmla="*/ 10596401 w 12192000"/>
              <a:gd name="connsiteY683" fmla="*/ 716935 h 4267200"/>
              <a:gd name="connsiteX684" fmla="*/ 10784544 w 12192000"/>
              <a:gd name="connsiteY684" fmla="*/ 465669 h 4267200"/>
              <a:gd name="connsiteX685" fmla="*/ 11916494 w 12192000"/>
              <a:gd name="connsiteY685" fmla="*/ 422768 h 4267200"/>
              <a:gd name="connsiteX686" fmla="*/ 11703185 w 12192000"/>
              <a:gd name="connsiteY686" fmla="*/ 528178 h 4267200"/>
              <a:gd name="connsiteX687" fmla="*/ 11680755 w 12192000"/>
              <a:gd name="connsiteY687" fmla="*/ 543149 h 4267200"/>
              <a:gd name="connsiteX688" fmla="*/ 11116818 w 12192000"/>
              <a:gd name="connsiteY688" fmla="*/ 842623 h 4267200"/>
              <a:gd name="connsiteX689" fmla="*/ 10700164 w 12192000"/>
              <a:gd name="connsiteY689" fmla="*/ 1051220 h 4267200"/>
              <a:gd name="connsiteX690" fmla="*/ 10685570 w 12192000"/>
              <a:gd name="connsiteY690" fmla="*/ 1059849 h 4267200"/>
              <a:gd name="connsiteX691" fmla="*/ 10584288 w 12192000"/>
              <a:gd name="connsiteY691" fmla="*/ 1113543 h 4267200"/>
              <a:gd name="connsiteX692" fmla="*/ 11026698 w 12192000"/>
              <a:gd name="connsiteY692" fmla="*/ 971858 h 4267200"/>
              <a:gd name="connsiteX693" fmla="*/ 11607604 w 12192000"/>
              <a:gd name="connsiteY693" fmla="*/ 638368 h 4267200"/>
              <a:gd name="connsiteX694" fmla="*/ 11919452 w 12192000"/>
              <a:gd name="connsiteY694" fmla="*/ 423380 h 4267200"/>
              <a:gd name="connsiteX695" fmla="*/ 11916494 w 12192000"/>
              <a:gd name="connsiteY695" fmla="*/ 422768 h 4267200"/>
              <a:gd name="connsiteX696" fmla="*/ 8148168 w 12192000"/>
              <a:gd name="connsiteY696" fmla="*/ 416949 h 4267200"/>
              <a:gd name="connsiteX697" fmla="*/ 7862052 w 12192000"/>
              <a:gd name="connsiteY697" fmla="*/ 694330 h 4267200"/>
              <a:gd name="connsiteX698" fmla="*/ 7808002 w 12192000"/>
              <a:gd name="connsiteY698" fmla="*/ 759654 h 4267200"/>
              <a:gd name="connsiteX699" fmla="*/ 8295299 w 12192000"/>
              <a:gd name="connsiteY699" fmla="*/ 416143 h 4267200"/>
              <a:gd name="connsiteX700" fmla="*/ 8309124 w 12192000"/>
              <a:gd name="connsiteY700" fmla="*/ 534021 h 4267200"/>
              <a:gd name="connsiteX701" fmla="*/ 8293154 w 12192000"/>
              <a:gd name="connsiteY701" fmla="*/ 672115 h 4267200"/>
              <a:gd name="connsiteX702" fmla="*/ 8279099 w 12192000"/>
              <a:gd name="connsiteY702" fmla="*/ 769176 h 4267200"/>
              <a:gd name="connsiteX703" fmla="*/ 8309186 w 12192000"/>
              <a:gd name="connsiteY703" fmla="*/ 1060039 h 4267200"/>
              <a:gd name="connsiteX704" fmla="*/ 8410512 w 12192000"/>
              <a:gd name="connsiteY704" fmla="*/ 1511108 h 4267200"/>
              <a:gd name="connsiteX705" fmla="*/ 8351657 w 12192000"/>
              <a:gd name="connsiteY705" fmla="*/ 521768 h 4267200"/>
              <a:gd name="connsiteX706" fmla="*/ 8295299 w 12192000"/>
              <a:gd name="connsiteY706" fmla="*/ 416143 h 4267200"/>
              <a:gd name="connsiteX707" fmla="*/ 8266483 w 12192000"/>
              <a:gd name="connsiteY707" fmla="*/ 414244 h 4267200"/>
              <a:gd name="connsiteX708" fmla="*/ 8343425 w 12192000"/>
              <a:gd name="connsiteY708" fmla="*/ 1357811 h 4267200"/>
              <a:gd name="connsiteX709" fmla="*/ 8282114 w 12192000"/>
              <a:gd name="connsiteY709" fmla="*/ 1064671 h 4267200"/>
              <a:gd name="connsiteX710" fmla="*/ 8251298 w 12192000"/>
              <a:gd name="connsiteY710" fmla="*/ 766414 h 4267200"/>
              <a:gd name="connsiteX711" fmla="*/ 8265729 w 12192000"/>
              <a:gd name="connsiteY711" fmla="*/ 666939 h 4267200"/>
              <a:gd name="connsiteX712" fmla="*/ 8281494 w 12192000"/>
              <a:gd name="connsiteY712" fmla="*/ 533909 h 4267200"/>
              <a:gd name="connsiteX713" fmla="*/ 8266483 w 12192000"/>
              <a:gd name="connsiteY713" fmla="*/ 414244 h 4267200"/>
              <a:gd name="connsiteX714" fmla="*/ 8140802 w 12192000"/>
              <a:gd name="connsiteY714" fmla="*/ 388720 h 4267200"/>
              <a:gd name="connsiteX715" fmla="*/ 7860379 w 12192000"/>
              <a:gd name="connsiteY715" fmla="*/ 596411 h 4267200"/>
              <a:gd name="connsiteX716" fmla="*/ 7737688 w 12192000"/>
              <a:gd name="connsiteY716" fmla="*/ 790400 h 4267200"/>
              <a:gd name="connsiteX717" fmla="*/ 7726885 w 12192000"/>
              <a:gd name="connsiteY717" fmla="*/ 812869 h 4267200"/>
              <a:gd name="connsiteX718" fmla="*/ 7840490 w 12192000"/>
              <a:gd name="connsiteY718" fmla="*/ 676832 h 4267200"/>
              <a:gd name="connsiteX719" fmla="*/ 8140802 w 12192000"/>
              <a:gd name="connsiteY719" fmla="*/ 388720 h 4267200"/>
              <a:gd name="connsiteX720" fmla="*/ 3744487 w 12192000"/>
              <a:gd name="connsiteY720" fmla="*/ 383136 h 4267200"/>
              <a:gd name="connsiteX721" fmla="*/ 3970213 w 12192000"/>
              <a:gd name="connsiteY721" fmla="*/ 995559 h 4267200"/>
              <a:gd name="connsiteX722" fmla="*/ 3744487 w 12192000"/>
              <a:gd name="connsiteY722" fmla="*/ 383136 h 4267200"/>
              <a:gd name="connsiteX723" fmla="*/ 3624562 w 12192000"/>
              <a:gd name="connsiteY723" fmla="*/ 367041 h 4267200"/>
              <a:gd name="connsiteX724" fmla="*/ 3489712 w 12192000"/>
              <a:gd name="connsiteY724" fmla="*/ 485386 h 4267200"/>
              <a:gd name="connsiteX725" fmla="*/ 3182994 w 12192000"/>
              <a:gd name="connsiteY725" fmla="*/ 828265 h 4267200"/>
              <a:gd name="connsiteX726" fmla="*/ 2892114 w 12192000"/>
              <a:gd name="connsiteY726" fmla="*/ 1172635 h 4267200"/>
              <a:gd name="connsiteX727" fmla="*/ 3021459 w 12192000"/>
              <a:gd name="connsiteY727" fmla="*/ 1035385 h 4267200"/>
              <a:gd name="connsiteX728" fmla="*/ 3153873 w 12192000"/>
              <a:gd name="connsiteY728" fmla="*/ 898971 h 4267200"/>
              <a:gd name="connsiteX729" fmla="*/ 3276511 w 12192000"/>
              <a:gd name="connsiteY729" fmla="*/ 786423 h 4267200"/>
              <a:gd name="connsiteX730" fmla="*/ 3584154 w 12192000"/>
              <a:gd name="connsiteY730" fmla="*/ 448218 h 4267200"/>
              <a:gd name="connsiteX731" fmla="*/ 3624562 w 12192000"/>
              <a:gd name="connsiteY731" fmla="*/ 367041 h 4267200"/>
              <a:gd name="connsiteX732" fmla="*/ 3766672 w 12192000"/>
              <a:gd name="connsiteY732" fmla="*/ 359429 h 4267200"/>
              <a:gd name="connsiteX733" fmla="*/ 3996338 w 12192000"/>
              <a:gd name="connsiteY733" fmla="*/ 968237 h 4267200"/>
              <a:gd name="connsiteX734" fmla="*/ 3766672 w 12192000"/>
              <a:gd name="connsiteY734" fmla="*/ 359429 h 4267200"/>
              <a:gd name="connsiteX735" fmla="*/ 5805386 w 12192000"/>
              <a:gd name="connsiteY735" fmla="*/ 239240 h 4267200"/>
              <a:gd name="connsiteX736" fmla="*/ 5736947 w 12192000"/>
              <a:gd name="connsiteY736" fmla="*/ 261367 h 4267200"/>
              <a:gd name="connsiteX737" fmla="*/ 5427012 w 12192000"/>
              <a:gd name="connsiteY737" fmla="*/ 311272 h 4267200"/>
              <a:gd name="connsiteX738" fmla="*/ 5147818 w 12192000"/>
              <a:gd name="connsiteY738" fmla="*/ 322112 h 4267200"/>
              <a:gd name="connsiteX739" fmla="*/ 5060854 w 12192000"/>
              <a:gd name="connsiteY739" fmla="*/ 311882 h 4267200"/>
              <a:gd name="connsiteX740" fmla="*/ 4945989 w 12192000"/>
              <a:gd name="connsiteY740" fmla="*/ 300516 h 4267200"/>
              <a:gd name="connsiteX741" fmla="*/ 5410479 w 12192000"/>
              <a:gd name="connsiteY741" fmla="*/ 348434 h 4267200"/>
              <a:gd name="connsiteX742" fmla="*/ 5805386 w 12192000"/>
              <a:gd name="connsiteY742" fmla="*/ 239240 h 4267200"/>
              <a:gd name="connsiteX743" fmla="*/ 5905192 w 12192000"/>
              <a:gd name="connsiteY743" fmla="*/ 163079 h 4267200"/>
              <a:gd name="connsiteX744" fmla="*/ 5865655 w 12192000"/>
              <a:gd name="connsiteY744" fmla="*/ 171901 h 4267200"/>
              <a:gd name="connsiteX745" fmla="*/ 5259740 w 12192000"/>
              <a:gd name="connsiteY745" fmla="*/ 257013 h 4267200"/>
              <a:gd name="connsiteX746" fmla="*/ 5208466 w 12192000"/>
              <a:gd name="connsiteY746" fmla="*/ 257550 h 4267200"/>
              <a:gd name="connsiteX747" fmla="*/ 4980204 w 12192000"/>
              <a:gd name="connsiteY747" fmla="*/ 271903 h 4267200"/>
              <a:gd name="connsiteX748" fmla="*/ 5068068 w 12192000"/>
              <a:gd name="connsiteY748" fmla="*/ 282244 h 4267200"/>
              <a:gd name="connsiteX749" fmla="*/ 5153231 w 12192000"/>
              <a:gd name="connsiteY749" fmla="*/ 292240 h 4267200"/>
              <a:gd name="connsiteX750" fmla="*/ 5426491 w 12192000"/>
              <a:gd name="connsiteY750" fmla="*/ 281128 h 4267200"/>
              <a:gd name="connsiteX751" fmla="*/ 5731212 w 12192000"/>
              <a:gd name="connsiteY751" fmla="*/ 231951 h 4267200"/>
              <a:gd name="connsiteX752" fmla="*/ 5905192 w 12192000"/>
              <a:gd name="connsiteY752" fmla="*/ 163079 h 4267200"/>
              <a:gd name="connsiteX753" fmla="*/ 5944437 w 12192000"/>
              <a:gd name="connsiteY753" fmla="*/ 113829 h 4267200"/>
              <a:gd name="connsiteX754" fmla="*/ 5825032 w 12192000"/>
              <a:gd name="connsiteY754" fmla="*/ 146405 h 4267200"/>
              <a:gd name="connsiteX755" fmla="*/ 4955599 w 12192000"/>
              <a:gd name="connsiteY755" fmla="*/ 247008 h 4267200"/>
              <a:gd name="connsiteX756" fmla="*/ 5210104 w 12192000"/>
              <a:gd name="connsiteY756" fmla="*/ 228123 h 4267200"/>
              <a:gd name="connsiteX757" fmla="*/ 5261015 w 12192000"/>
              <a:gd name="connsiteY757" fmla="*/ 227087 h 4267200"/>
              <a:gd name="connsiteX758" fmla="*/ 5861181 w 12192000"/>
              <a:gd name="connsiteY758" fmla="*/ 143093 h 4267200"/>
              <a:gd name="connsiteX759" fmla="*/ 5961252 w 12192000"/>
              <a:gd name="connsiteY759" fmla="*/ 114820 h 4267200"/>
              <a:gd name="connsiteX760" fmla="*/ 5944437 w 12192000"/>
              <a:gd name="connsiteY760" fmla="*/ 113829 h 4267200"/>
              <a:gd name="connsiteX761" fmla="*/ 9095810 w 12192000"/>
              <a:gd name="connsiteY761" fmla="*/ 0 h 4267200"/>
              <a:gd name="connsiteX762" fmla="*/ 9215999 w 12192000"/>
              <a:gd name="connsiteY762" fmla="*/ 0 h 4267200"/>
              <a:gd name="connsiteX763" fmla="*/ 9250991 w 12192000"/>
              <a:gd name="connsiteY763" fmla="*/ 17650 h 4267200"/>
              <a:gd name="connsiteX764" fmla="*/ 9551793 w 12192000"/>
              <a:gd name="connsiteY764" fmla="*/ 69947 h 4267200"/>
              <a:gd name="connsiteX765" fmla="*/ 10211701 w 12192000"/>
              <a:gd name="connsiteY765" fmla="*/ 15192 h 4267200"/>
              <a:gd name="connsiteX766" fmla="*/ 9665014 w 12192000"/>
              <a:gd name="connsiteY766" fmla="*/ 41266 h 4267200"/>
              <a:gd name="connsiteX767" fmla="*/ 9382567 w 12192000"/>
              <a:gd name="connsiteY767" fmla="*/ 18583 h 4267200"/>
              <a:gd name="connsiteX768" fmla="*/ 9283159 w 12192000"/>
              <a:gd name="connsiteY768" fmla="*/ 0 h 4267200"/>
              <a:gd name="connsiteX769" fmla="*/ 9469266 w 12192000"/>
              <a:gd name="connsiteY769" fmla="*/ 0 h 4267200"/>
              <a:gd name="connsiteX770" fmla="*/ 9504117 w 12192000"/>
              <a:gd name="connsiteY770" fmla="*/ 4274 h 4267200"/>
              <a:gd name="connsiteX771" fmla="*/ 9667223 w 12192000"/>
              <a:gd name="connsiteY771" fmla="*/ 13232 h 4267200"/>
              <a:gd name="connsiteX772" fmla="*/ 9887703 w 12192000"/>
              <a:gd name="connsiteY772" fmla="*/ 12601 h 4267200"/>
              <a:gd name="connsiteX773" fmla="*/ 10088930 w 12192000"/>
              <a:gd name="connsiteY773" fmla="*/ 0 h 4267200"/>
              <a:gd name="connsiteX774" fmla="*/ 10544171 w 12192000"/>
              <a:gd name="connsiteY774" fmla="*/ 0 h 4267200"/>
              <a:gd name="connsiteX775" fmla="*/ 10392396 w 12192000"/>
              <a:gd name="connsiteY775" fmla="*/ 36772 h 4267200"/>
              <a:gd name="connsiteX776" fmla="*/ 9413803 w 12192000"/>
              <a:gd name="connsiteY776" fmla="*/ 131277 h 4267200"/>
              <a:gd name="connsiteX777" fmla="*/ 9174626 w 12192000"/>
              <a:gd name="connsiteY777" fmla="*/ 44983 h 4267200"/>
              <a:gd name="connsiteX778" fmla="*/ 8474998 w 12192000"/>
              <a:gd name="connsiteY778" fmla="*/ 0 h 4267200"/>
              <a:gd name="connsiteX779" fmla="*/ 8573502 w 12192000"/>
              <a:gd name="connsiteY779" fmla="*/ 0 h 4267200"/>
              <a:gd name="connsiteX780" fmla="*/ 8659539 w 12192000"/>
              <a:gd name="connsiteY780" fmla="*/ 117664 h 4267200"/>
              <a:gd name="connsiteX781" fmla="*/ 9248507 w 12192000"/>
              <a:gd name="connsiteY781" fmla="*/ 743734 h 4267200"/>
              <a:gd name="connsiteX782" fmla="*/ 9309457 w 12192000"/>
              <a:gd name="connsiteY782" fmla="*/ 795932 h 4267200"/>
              <a:gd name="connsiteX783" fmla="*/ 9785496 w 12192000"/>
              <a:gd name="connsiteY783" fmla="*/ 530713 h 4267200"/>
              <a:gd name="connsiteX784" fmla="*/ 10482828 w 12192000"/>
              <a:gd name="connsiteY784" fmla="*/ 399738 h 4267200"/>
              <a:gd name="connsiteX785" fmla="*/ 10468382 w 12192000"/>
              <a:gd name="connsiteY785" fmla="*/ 461219 h 4267200"/>
              <a:gd name="connsiteX786" fmla="*/ 9430790 w 12192000"/>
              <a:gd name="connsiteY786" fmla="*/ 895589 h 4267200"/>
              <a:gd name="connsiteX787" fmla="*/ 10019780 w 12192000"/>
              <a:gd name="connsiteY787" fmla="*/ 1298815 h 4267200"/>
              <a:gd name="connsiteX788" fmla="*/ 10372218 w 12192000"/>
              <a:gd name="connsiteY788" fmla="*/ 1146081 h 4267200"/>
              <a:gd name="connsiteX789" fmla="*/ 10896429 w 12192000"/>
              <a:gd name="connsiteY789" fmla="*/ 310883 h 4267200"/>
              <a:gd name="connsiteX790" fmla="*/ 10919735 w 12192000"/>
              <a:gd name="connsiteY790" fmla="*/ 318176 h 4267200"/>
              <a:gd name="connsiteX791" fmla="*/ 10637064 w 12192000"/>
              <a:gd name="connsiteY791" fmla="*/ 935661 h 4267200"/>
              <a:gd name="connsiteX792" fmla="*/ 10516995 w 12192000"/>
              <a:gd name="connsiteY792" fmla="*/ 1070245 h 4267200"/>
              <a:gd name="connsiteX793" fmla="*/ 10868835 w 12192000"/>
              <a:gd name="connsiteY793" fmla="*/ 815534 h 4267200"/>
              <a:gd name="connsiteX794" fmla="*/ 11704547 w 12192000"/>
              <a:gd name="connsiteY794" fmla="*/ 465665 h 4267200"/>
              <a:gd name="connsiteX795" fmla="*/ 12033562 w 12192000"/>
              <a:gd name="connsiteY795" fmla="*/ 350012 h 4267200"/>
              <a:gd name="connsiteX796" fmla="*/ 12025537 w 12192000"/>
              <a:gd name="connsiteY796" fmla="*/ 382666 h 4267200"/>
              <a:gd name="connsiteX797" fmla="*/ 11088649 w 12192000"/>
              <a:gd name="connsiteY797" fmla="*/ 1056676 h 4267200"/>
              <a:gd name="connsiteX798" fmla="*/ 10561600 w 12192000"/>
              <a:gd name="connsiteY798" fmla="*/ 1229477 h 4267200"/>
              <a:gd name="connsiteX799" fmla="*/ 10280797 w 12192000"/>
              <a:gd name="connsiteY799" fmla="*/ 1263181 h 4267200"/>
              <a:gd name="connsiteX800" fmla="*/ 10083376 w 12192000"/>
              <a:gd name="connsiteY800" fmla="*/ 1334114 h 4267200"/>
              <a:gd name="connsiteX801" fmla="*/ 10832582 w 12192000"/>
              <a:gd name="connsiteY801" fmla="*/ 1687356 h 4267200"/>
              <a:gd name="connsiteX802" fmla="*/ 10839263 w 12192000"/>
              <a:gd name="connsiteY802" fmla="*/ 1683743 h 4267200"/>
              <a:gd name="connsiteX803" fmla="*/ 11350910 w 12192000"/>
              <a:gd name="connsiteY803" fmla="*/ 1443899 h 4267200"/>
              <a:gd name="connsiteX804" fmla="*/ 11360346 w 12192000"/>
              <a:gd name="connsiteY804" fmla="*/ 1429225 h 4267200"/>
              <a:gd name="connsiteX805" fmla="*/ 12167580 w 12192000"/>
              <a:gd name="connsiteY805" fmla="*/ 789523 h 4267200"/>
              <a:gd name="connsiteX806" fmla="*/ 12192000 w 12192000"/>
              <a:gd name="connsiteY806" fmla="*/ 769876 h 4267200"/>
              <a:gd name="connsiteX807" fmla="*/ 12192000 w 12192000"/>
              <a:gd name="connsiteY807" fmla="*/ 802845 h 4267200"/>
              <a:gd name="connsiteX808" fmla="*/ 12173558 w 12192000"/>
              <a:gd name="connsiteY808" fmla="*/ 821317 h 4267200"/>
              <a:gd name="connsiteX809" fmla="*/ 12117398 w 12192000"/>
              <a:gd name="connsiteY809" fmla="*/ 877374 h 4267200"/>
              <a:gd name="connsiteX810" fmla="*/ 11472926 w 12192000"/>
              <a:gd name="connsiteY810" fmla="*/ 1344259 h 4267200"/>
              <a:gd name="connsiteX811" fmla="*/ 11666978 w 12192000"/>
              <a:gd name="connsiteY811" fmla="*/ 1215889 h 4267200"/>
              <a:gd name="connsiteX812" fmla="*/ 11707200 w 12192000"/>
              <a:gd name="connsiteY812" fmla="*/ 1192361 h 4267200"/>
              <a:gd name="connsiteX813" fmla="*/ 12144637 w 12192000"/>
              <a:gd name="connsiteY813" fmla="*/ 858646 h 4267200"/>
              <a:gd name="connsiteX814" fmla="*/ 12192000 w 12192000"/>
              <a:gd name="connsiteY814" fmla="*/ 810414 h 4267200"/>
              <a:gd name="connsiteX815" fmla="*/ 12192000 w 12192000"/>
              <a:gd name="connsiteY815" fmla="*/ 916439 h 4267200"/>
              <a:gd name="connsiteX816" fmla="*/ 12150630 w 12192000"/>
              <a:gd name="connsiteY816" fmla="*/ 982925 h 4267200"/>
              <a:gd name="connsiteX817" fmla="*/ 11389484 w 12192000"/>
              <a:gd name="connsiteY817" fmla="*/ 1469889 h 4267200"/>
              <a:gd name="connsiteX818" fmla="*/ 10923736 w 12192000"/>
              <a:gd name="connsiteY818" fmla="*/ 1721439 h 4267200"/>
              <a:gd name="connsiteX819" fmla="*/ 11091913 w 12192000"/>
              <a:gd name="connsiteY819" fmla="*/ 1780406 h 4267200"/>
              <a:gd name="connsiteX820" fmla="*/ 11771238 w 12192000"/>
              <a:gd name="connsiteY820" fmla="*/ 1944400 h 4267200"/>
              <a:gd name="connsiteX821" fmla="*/ 11783166 w 12192000"/>
              <a:gd name="connsiteY821" fmla="*/ 1931422 h 4267200"/>
              <a:gd name="connsiteX822" fmla="*/ 12131988 w 12192000"/>
              <a:gd name="connsiteY822" fmla="*/ 1574357 h 4267200"/>
              <a:gd name="connsiteX823" fmla="*/ 12192000 w 12192000"/>
              <a:gd name="connsiteY823" fmla="*/ 1537429 h 4267200"/>
              <a:gd name="connsiteX824" fmla="*/ 12192000 w 12192000"/>
              <a:gd name="connsiteY824" fmla="*/ 1589108 h 4267200"/>
              <a:gd name="connsiteX825" fmla="*/ 12112105 w 12192000"/>
              <a:gd name="connsiteY825" fmla="*/ 1640352 h 4267200"/>
              <a:gd name="connsiteX826" fmla="*/ 11849203 w 12192000"/>
              <a:gd name="connsiteY826" fmla="*/ 1900149 h 4267200"/>
              <a:gd name="connsiteX827" fmla="*/ 11946326 w 12192000"/>
              <a:gd name="connsiteY827" fmla="*/ 1822808 h 4267200"/>
              <a:gd name="connsiteX828" fmla="*/ 12055863 w 12192000"/>
              <a:gd name="connsiteY828" fmla="*/ 1735914 h 4267200"/>
              <a:gd name="connsiteX829" fmla="*/ 12150816 w 12192000"/>
              <a:gd name="connsiteY829" fmla="*/ 1678902 h 4267200"/>
              <a:gd name="connsiteX830" fmla="*/ 12192000 w 12192000"/>
              <a:gd name="connsiteY830" fmla="*/ 1655121 h 4267200"/>
              <a:gd name="connsiteX831" fmla="*/ 12192000 w 12192000"/>
              <a:gd name="connsiteY831" fmla="*/ 1686869 h 4267200"/>
              <a:gd name="connsiteX832" fmla="*/ 12163772 w 12192000"/>
              <a:gd name="connsiteY832" fmla="*/ 1703058 h 4267200"/>
              <a:gd name="connsiteX833" fmla="*/ 12070597 w 12192000"/>
              <a:gd name="connsiteY833" fmla="*/ 1758893 h 4267200"/>
              <a:gd name="connsiteX834" fmla="*/ 11963621 w 12192000"/>
              <a:gd name="connsiteY834" fmla="*/ 1844299 h 4267200"/>
              <a:gd name="connsiteX835" fmla="*/ 11886604 w 12192000"/>
              <a:gd name="connsiteY835" fmla="*/ 1907617 h 4267200"/>
              <a:gd name="connsiteX836" fmla="*/ 12153575 w 12192000"/>
              <a:gd name="connsiteY836" fmla="*/ 1786372 h 4267200"/>
              <a:gd name="connsiteX837" fmla="*/ 12192000 w 12192000"/>
              <a:gd name="connsiteY837" fmla="*/ 1759693 h 4267200"/>
              <a:gd name="connsiteX838" fmla="*/ 12192000 w 12192000"/>
              <a:gd name="connsiteY838" fmla="*/ 1809459 h 4267200"/>
              <a:gd name="connsiteX839" fmla="*/ 12121362 w 12192000"/>
              <a:gd name="connsiteY839" fmla="*/ 1857561 h 4267200"/>
              <a:gd name="connsiteX840" fmla="*/ 11895949 w 12192000"/>
              <a:gd name="connsiteY840" fmla="*/ 1963079 h 4267200"/>
              <a:gd name="connsiteX841" fmla="*/ 12192000 w 12192000"/>
              <a:gd name="connsiteY841" fmla="*/ 1990579 h 4267200"/>
              <a:gd name="connsiteX842" fmla="*/ 12192000 w 12192000"/>
              <a:gd name="connsiteY842" fmla="*/ 2065582 h 4267200"/>
              <a:gd name="connsiteX843" fmla="*/ 12153918 w 12192000"/>
              <a:gd name="connsiteY843" fmla="*/ 2063926 h 4267200"/>
              <a:gd name="connsiteX844" fmla="*/ 12192000 w 12192000"/>
              <a:gd name="connsiteY844" fmla="*/ 2085104 h 4267200"/>
              <a:gd name="connsiteX845" fmla="*/ 12192000 w 12192000"/>
              <a:gd name="connsiteY845" fmla="*/ 2178471 h 4267200"/>
              <a:gd name="connsiteX846" fmla="*/ 12085355 w 12192000"/>
              <a:gd name="connsiteY846" fmla="*/ 2122457 h 4267200"/>
              <a:gd name="connsiteX847" fmla="*/ 12192000 w 12192000"/>
              <a:gd name="connsiteY847" fmla="*/ 2196158 h 4267200"/>
              <a:gd name="connsiteX848" fmla="*/ 12192000 w 12192000"/>
              <a:gd name="connsiteY848" fmla="*/ 2230374 h 4267200"/>
              <a:gd name="connsiteX849" fmla="*/ 12041237 w 12192000"/>
              <a:gd name="connsiteY849" fmla="*/ 2126309 h 4267200"/>
              <a:gd name="connsiteX850" fmla="*/ 12174450 w 12192000"/>
              <a:gd name="connsiteY850" fmla="*/ 2262541 h 4267200"/>
              <a:gd name="connsiteX851" fmla="*/ 12192000 w 12192000"/>
              <a:gd name="connsiteY851" fmla="*/ 2275857 h 4267200"/>
              <a:gd name="connsiteX852" fmla="*/ 12192000 w 12192000"/>
              <a:gd name="connsiteY852" fmla="*/ 2377131 h 4267200"/>
              <a:gd name="connsiteX853" fmla="*/ 12155801 w 12192000"/>
              <a:gd name="connsiteY853" fmla="*/ 2349925 h 4267200"/>
              <a:gd name="connsiteX854" fmla="*/ 11930164 w 12192000"/>
              <a:gd name="connsiteY854" fmla="*/ 2041945 h 4267200"/>
              <a:gd name="connsiteX855" fmla="*/ 11561767 w 12192000"/>
              <a:gd name="connsiteY855" fmla="*/ 1984479 h 4267200"/>
              <a:gd name="connsiteX856" fmla="*/ 11987997 w 12192000"/>
              <a:gd name="connsiteY856" fmla="*/ 3153822 h 4267200"/>
              <a:gd name="connsiteX857" fmla="*/ 11926558 w 12192000"/>
              <a:gd name="connsiteY857" fmla="*/ 3203134 h 4267200"/>
              <a:gd name="connsiteX858" fmla="*/ 11440430 w 12192000"/>
              <a:gd name="connsiteY858" fmla="*/ 1973028 h 4267200"/>
              <a:gd name="connsiteX859" fmla="*/ 11446754 w 12192000"/>
              <a:gd name="connsiteY859" fmla="*/ 1959605 h 4267200"/>
              <a:gd name="connsiteX860" fmla="*/ 11050651 w 12192000"/>
              <a:gd name="connsiteY860" fmla="*/ 1850495 h 4267200"/>
              <a:gd name="connsiteX861" fmla="*/ 10389960 w 12192000"/>
              <a:gd name="connsiteY861" fmla="*/ 1586232 h 4267200"/>
              <a:gd name="connsiteX862" fmla="*/ 10500699 w 12192000"/>
              <a:gd name="connsiteY862" fmla="*/ 1913175 h 4267200"/>
              <a:gd name="connsiteX863" fmla="*/ 10507814 w 12192000"/>
              <a:gd name="connsiteY863" fmla="*/ 1920694 h 4267200"/>
              <a:gd name="connsiteX864" fmla="*/ 10518908 w 12192000"/>
              <a:gd name="connsiteY864" fmla="*/ 1911226 h 4267200"/>
              <a:gd name="connsiteX865" fmla="*/ 11258935 w 12192000"/>
              <a:gd name="connsiteY865" fmla="*/ 2442781 h 4267200"/>
              <a:gd name="connsiteX866" fmla="*/ 11211663 w 12192000"/>
              <a:gd name="connsiteY866" fmla="*/ 2510325 h 4267200"/>
              <a:gd name="connsiteX867" fmla="*/ 10571295 w 12192000"/>
              <a:gd name="connsiteY867" fmla="*/ 2105302 h 4267200"/>
              <a:gd name="connsiteX868" fmla="*/ 10435737 w 12192000"/>
              <a:gd name="connsiteY868" fmla="*/ 2805672 h 4267200"/>
              <a:gd name="connsiteX869" fmla="*/ 10206831 w 12192000"/>
              <a:gd name="connsiteY869" fmla="*/ 3151701 h 4267200"/>
              <a:gd name="connsiteX870" fmla="*/ 10196482 w 12192000"/>
              <a:gd name="connsiteY870" fmla="*/ 3135084 h 4267200"/>
              <a:gd name="connsiteX871" fmla="*/ 10381882 w 12192000"/>
              <a:gd name="connsiteY871" fmla="*/ 2155807 h 4267200"/>
              <a:gd name="connsiteX872" fmla="*/ 10439260 w 12192000"/>
              <a:gd name="connsiteY872" fmla="*/ 1962486 h 4267200"/>
              <a:gd name="connsiteX873" fmla="*/ 10439409 w 12192000"/>
              <a:gd name="connsiteY873" fmla="*/ 1960615 h 4267200"/>
              <a:gd name="connsiteX874" fmla="*/ 10439915 w 12192000"/>
              <a:gd name="connsiteY874" fmla="*/ 1951821 h 4267200"/>
              <a:gd name="connsiteX875" fmla="*/ 10314241 w 12192000"/>
              <a:gd name="connsiteY875" fmla="*/ 1556749 h 4267200"/>
              <a:gd name="connsiteX876" fmla="*/ 10315061 w 12192000"/>
              <a:gd name="connsiteY876" fmla="*/ 1548729 h 4267200"/>
              <a:gd name="connsiteX877" fmla="*/ 9526158 w 12192000"/>
              <a:gd name="connsiteY877" fmla="*/ 1071804 h 4267200"/>
              <a:gd name="connsiteX878" fmla="*/ 9758689 w 12192000"/>
              <a:gd name="connsiteY878" fmla="*/ 1585512 h 4267200"/>
              <a:gd name="connsiteX879" fmla="*/ 9941392 w 12192000"/>
              <a:gd name="connsiteY879" fmla="*/ 2432858 h 4267200"/>
              <a:gd name="connsiteX880" fmla="*/ 9887724 w 12192000"/>
              <a:gd name="connsiteY880" fmla="*/ 2495762 h 4267200"/>
              <a:gd name="connsiteX881" fmla="*/ 9587446 w 12192000"/>
              <a:gd name="connsiteY881" fmla="*/ 1872898 h 4267200"/>
              <a:gd name="connsiteX882" fmla="*/ 9462810 w 12192000"/>
              <a:gd name="connsiteY882" fmla="*/ 1288346 h 4267200"/>
              <a:gd name="connsiteX883" fmla="*/ 9318575 w 12192000"/>
              <a:gd name="connsiteY883" fmla="*/ 1540820 h 4267200"/>
              <a:gd name="connsiteX884" fmla="*/ 9191090 w 12192000"/>
              <a:gd name="connsiteY884" fmla="*/ 1688355 h 4267200"/>
              <a:gd name="connsiteX885" fmla="*/ 9177757 w 12192000"/>
              <a:gd name="connsiteY885" fmla="*/ 1683354 h 4267200"/>
              <a:gd name="connsiteX886" fmla="*/ 9274865 w 12192000"/>
              <a:gd name="connsiteY886" fmla="*/ 1336896 h 4267200"/>
              <a:gd name="connsiteX887" fmla="*/ 9478649 w 12192000"/>
              <a:gd name="connsiteY887" fmla="*/ 1173376 h 4267200"/>
              <a:gd name="connsiteX888" fmla="*/ 9482281 w 12192000"/>
              <a:gd name="connsiteY888" fmla="*/ 1167830 h 4267200"/>
              <a:gd name="connsiteX889" fmla="*/ 9438637 w 12192000"/>
              <a:gd name="connsiteY889" fmla="*/ 1015438 h 4267200"/>
              <a:gd name="connsiteX890" fmla="*/ 9439458 w 12192000"/>
              <a:gd name="connsiteY890" fmla="*/ 1007420 h 4267200"/>
              <a:gd name="connsiteX891" fmla="*/ 9197105 w 12192000"/>
              <a:gd name="connsiteY891" fmla="*/ 808882 h 4267200"/>
              <a:gd name="connsiteX892" fmla="*/ 8973607 w 12192000"/>
              <a:gd name="connsiteY892" fmla="*/ 597733 h 4267200"/>
              <a:gd name="connsiteX893" fmla="*/ 8967512 w 12192000"/>
              <a:gd name="connsiteY893" fmla="*/ 1795211 h 4267200"/>
              <a:gd name="connsiteX894" fmla="*/ 8912526 w 12192000"/>
              <a:gd name="connsiteY894" fmla="*/ 1841464 h 4267200"/>
              <a:gd name="connsiteX895" fmla="*/ 8893391 w 12192000"/>
              <a:gd name="connsiteY895" fmla="*/ 572788 h 4267200"/>
              <a:gd name="connsiteX896" fmla="*/ 8902990 w 12192000"/>
              <a:gd name="connsiteY896" fmla="*/ 560750 h 4267200"/>
              <a:gd name="connsiteX897" fmla="*/ 8919102 w 12192000"/>
              <a:gd name="connsiteY897" fmla="*/ 542471 h 4267200"/>
              <a:gd name="connsiteX898" fmla="*/ 8661728 w 12192000"/>
              <a:gd name="connsiteY898" fmla="*/ 250903 h 4267200"/>
              <a:gd name="connsiteX899" fmla="*/ 8357758 w 12192000"/>
              <a:gd name="connsiteY899" fmla="*/ 0 h 4267200"/>
              <a:gd name="connsiteX900" fmla="*/ 8405492 w 12192000"/>
              <a:gd name="connsiteY900" fmla="*/ 0 h 4267200"/>
              <a:gd name="connsiteX901" fmla="*/ 8392083 w 12192000"/>
              <a:gd name="connsiteY901" fmla="*/ 30495 h 4267200"/>
              <a:gd name="connsiteX902" fmla="*/ 8339888 w 12192000"/>
              <a:gd name="connsiteY902" fmla="*/ 306259 h 4267200"/>
              <a:gd name="connsiteX903" fmla="*/ 8473847 w 12192000"/>
              <a:gd name="connsiteY903" fmla="*/ 727373 h 4267200"/>
              <a:gd name="connsiteX904" fmla="*/ 8454081 w 12192000"/>
              <a:gd name="connsiteY904" fmla="*/ 1611960 h 4267200"/>
              <a:gd name="connsiteX905" fmla="*/ 8396000 w 12192000"/>
              <a:gd name="connsiteY905" fmla="*/ 1663986 h 4267200"/>
              <a:gd name="connsiteX906" fmla="*/ 8238881 w 12192000"/>
              <a:gd name="connsiteY906" fmla="*/ 368438 h 4267200"/>
              <a:gd name="connsiteX907" fmla="*/ 7668140 w 12192000"/>
              <a:gd name="connsiteY907" fmla="*/ 942511 h 4267200"/>
              <a:gd name="connsiteX908" fmla="*/ 7637853 w 12192000"/>
              <a:gd name="connsiteY908" fmla="*/ 942567 h 4267200"/>
              <a:gd name="connsiteX909" fmla="*/ 7909649 w 12192000"/>
              <a:gd name="connsiteY909" fmla="*/ 489150 h 4267200"/>
              <a:gd name="connsiteX910" fmla="*/ 8256182 w 12192000"/>
              <a:gd name="connsiteY910" fmla="*/ 301724 h 4267200"/>
              <a:gd name="connsiteX911" fmla="*/ 8255912 w 12192000"/>
              <a:gd name="connsiteY911" fmla="*/ 276498 h 4267200"/>
              <a:gd name="connsiteX912" fmla="*/ 8315225 w 12192000"/>
              <a:gd name="connsiteY912" fmla="*/ 89075 h 4267200"/>
              <a:gd name="connsiteX913" fmla="*/ 7497388 w 12192000"/>
              <a:gd name="connsiteY913" fmla="*/ 0 h 4267200"/>
              <a:gd name="connsiteX914" fmla="*/ 7560921 w 12192000"/>
              <a:gd name="connsiteY914" fmla="*/ 0 h 4267200"/>
              <a:gd name="connsiteX915" fmla="*/ 7546742 w 12192000"/>
              <a:gd name="connsiteY915" fmla="*/ 68966 h 4267200"/>
              <a:gd name="connsiteX916" fmla="*/ 7488853 w 12192000"/>
              <a:gd name="connsiteY916" fmla="*/ 535687 h 4267200"/>
              <a:gd name="connsiteX917" fmla="*/ 7529509 w 12192000"/>
              <a:gd name="connsiteY917" fmla="*/ 380358 h 4267200"/>
              <a:gd name="connsiteX918" fmla="*/ 7585939 w 12192000"/>
              <a:gd name="connsiteY918" fmla="*/ 184712 h 4267200"/>
              <a:gd name="connsiteX919" fmla="*/ 7621792 w 12192000"/>
              <a:gd name="connsiteY919" fmla="*/ 87864 h 4267200"/>
              <a:gd name="connsiteX920" fmla="*/ 7654204 w 12192000"/>
              <a:gd name="connsiteY920" fmla="*/ 0 h 4267200"/>
              <a:gd name="connsiteX921" fmla="*/ 7683986 w 12192000"/>
              <a:gd name="connsiteY921" fmla="*/ 0 h 4267200"/>
              <a:gd name="connsiteX922" fmla="*/ 7647914 w 12192000"/>
              <a:gd name="connsiteY922" fmla="*/ 97640 h 4267200"/>
              <a:gd name="connsiteX923" fmla="*/ 7612524 w 12192000"/>
              <a:gd name="connsiteY923" fmla="*/ 193392 h 4267200"/>
              <a:gd name="connsiteX924" fmla="*/ 7557013 w 12192000"/>
              <a:gd name="connsiteY924" fmla="*/ 386853 h 4267200"/>
              <a:gd name="connsiteX925" fmla="*/ 7517286 w 12192000"/>
              <a:gd name="connsiteY925" fmla="*/ 539999 h 4267200"/>
              <a:gd name="connsiteX926" fmla="*/ 7704204 w 12192000"/>
              <a:gd name="connsiteY926" fmla="*/ 152292 h 4267200"/>
              <a:gd name="connsiteX927" fmla="*/ 7756975 w 12192000"/>
              <a:gd name="connsiteY927" fmla="*/ 0 h 4267200"/>
              <a:gd name="connsiteX928" fmla="*/ 7837329 w 12192000"/>
              <a:gd name="connsiteY928" fmla="*/ 0 h 4267200"/>
              <a:gd name="connsiteX929" fmla="*/ 7821760 w 12192000"/>
              <a:gd name="connsiteY929" fmla="*/ 65656 h 4267200"/>
              <a:gd name="connsiteX930" fmla="*/ 7488925 w 12192000"/>
              <a:gd name="connsiteY930" fmla="*/ 763628 h 4267200"/>
              <a:gd name="connsiteX931" fmla="*/ 7419999 w 12192000"/>
              <a:gd name="connsiteY931" fmla="*/ 774360 h 4267200"/>
              <a:gd name="connsiteX932" fmla="*/ 7487820 w 12192000"/>
              <a:gd name="connsiteY932" fmla="*/ 37416 h 4267200"/>
              <a:gd name="connsiteX933" fmla="*/ 3882765 w 12192000"/>
              <a:gd name="connsiteY933" fmla="*/ 0 h 4267200"/>
              <a:gd name="connsiteX934" fmla="*/ 3995099 w 12192000"/>
              <a:gd name="connsiteY934" fmla="*/ 0 h 4267200"/>
              <a:gd name="connsiteX935" fmla="*/ 4163818 w 12192000"/>
              <a:gd name="connsiteY935" fmla="*/ 234104 h 4267200"/>
              <a:gd name="connsiteX936" fmla="*/ 4172099 w 12192000"/>
              <a:gd name="connsiteY936" fmla="*/ 234207 h 4267200"/>
              <a:gd name="connsiteX937" fmla="*/ 4784282 w 12192000"/>
              <a:gd name="connsiteY937" fmla="*/ 276561 h 4267200"/>
              <a:gd name="connsiteX938" fmla="*/ 4801687 w 12192000"/>
              <a:gd name="connsiteY938" fmla="*/ 267764 h 4267200"/>
              <a:gd name="connsiteX939" fmla="*/ 6082788 w 12192000"/>
              <a:gd name="connsiteY939" fmla="*/ 64119 h 4267200"/>
              <a:gd name="connsiteX940" fmla="*/ 6099442 w 12192000"/>
              <a:gd name="connsiteY940" fmla="*/ 82568 h 4267200"/>
              <a:gd name="connsiteX941" fmla="*/ 4804137 w 12192000"/>
              <a:gd name="connsiteY941" fmla="*/ 320931 h 4267200"/>
              <a:gd name="connsiteX942" fmla="*/ 4227047 w 12192000"/>
              <a:gd name="connsiteY942" fmla="*/ 313415 h 4267200"/>
              <a:gd name="connsiteX943" fmla="*/ 4346041 w 12192000"/>
              <a:gd name="connsiteY943" fmla="*/ 456086 h 4267200"/>
              <a:gd name="connsiteX944" fmla="*/ 4870967 w 12192000"/>
              <a:gd name="connsiteY944" fmla="*/ 963061 h 4267200"/>
              <a:gd name="connsiteX945" fmla="*/ 4889647 w 12192000"/>
              <a:gd name="connsiteY945" fmla="*/ 957147 h 4267200"/>
              <a:gd name="connsiteX946" fmla="*/ 5422504 w 12192000"/>
              <a:gd name="connsiteY946" fmla="*/ 805191 h 4267200"/>
              <a:gd name="connsiteX947" fmla="*/ 6087656 w 12192000"/>
              <a:gd name="connsiteY947" fmla="*/ 826703 h 4267200"/>
              <a:gd name="connsiteX948" fmla="*/ 6058717 w 12192000"/>
              <a:gd name="connsiteY948" fmla="*/ 865992 h 4267200"/>
              <a:gd name="connsiteX949" fmla="*/ 4974153 w 12192000"/>
              <a:gd name="connsiteY949" fmla="*/ 1045456 h 4267200"/>
              <a:gd name="connsiteX950" fmla="*/ 5627835 w 12192000"/>
              <a:gd name="connsiteY950" fmla="*/ 1472077 h 4267200"/>
              <a:gd name="connsiteX951" fmla="*/ 5629817 w 12192000"/>
              <a:gd name="connsiteY951" fmla="*/ 1471412 h 4267200"/>
              <a:gd name="connsiteX952" fmla="*/ 5634124 w 12192000"/>
              <a:gd name="connsiteY952" fmla="*/ 1470572 h 4267200"/>
              <a:gd name="connsiteX953" fmla="*/ 5755832 w 12192000"/>
              <a:gd name="connsiteY953" fmla="*/ 1383886 h 4267200"/>
              <a:gd name="connsiteX954" fmla="*/ 6014186 w 12192000"/>
              <a:gd name="connsiteY954" fmla="*/ 1279799 h 4267200"/>
              <a:gd name="connsiteX955" fmla="*/ 6901619 w 12192000"/>
              <a:gd name="connsiteY955" fmla="*/ 1047874 h 4267200"/>
              <a:gd name="connsiteX956" fmla="*/ 6931566 w 12192000"/>
              <a:gd name="connsiteY956" fmla="*/ 1062034 h 4267200"/>
              <a:gd name="connsiteX957" fmla="*/ 5790982 w 12192000"/>
              <a:gd name="connsiteY957" fmla="*/ 1561380 h 4267200"/>
              <a:gd name="connsiteX958" fmla="*/ 6188971 w 12192000"/>
              <a:gd name="connsiteY958" fmla="*/ 1755168 h 4267200"/>
              <a:gd name="connsiteX959" fmla="*/ 6202446 w 12192000"/>
              <a:gd name="connsiteY959" fmla="*/ 1752268 h 4267200"/>
              <a:gd name="connsiteX960" fmla="*/ 7179560 w 12192000"/>
              <a:gd name="connsiteY960" fmla="*/ 1467551 h 4267200"/>
              <a:gd name="connsiteX961" fmla="*/ 7158730 w 12192000"/>
              <a:gd name="connsiteY961" fmla="*/ 1507835 h 4267200"/>
              <a:gd name="connsiteX962" fmla="*/ 6326959 w 12192000"/>
              <a:gd name="connsiteY962" fmla="*/ 1817686 h 4267200"/>
              <a:gd name="connsiteX963" fmla="*/ 6537433 w 12192000"/>
              <a:gd name="connsiteY963" fmla="*/ 1907790 h 4267200"/>
              <a:gd name="connsiteX964" fmla="*/ 6550221 w 12192000"/>
              <a:gd name="connsiteY964" fmla="*/ 1910729 h 4267200"/>
              <a:gd name="connsiteX965" fmla="*/ 6964438 w 12192000"/>
              <a:gd name="connsiteY965" fmla="*/ 2209505 h 4267200"/>
              <a:gd name="connsiteX966" fmla="*/ 7367862 w 12192000"/>
              <a:gd name="connsiteY966" fmla="*/ 2806833 h 4267200"/>
              <a:gd name="connsiteX967" fmla="*/ 7364329 w 12192000"/>
              <a:gd name="connsiteY967" fmla="*/ 2826907 h 4267200"/>
              <a:gd name="connsiteX968" fmla="*/ 7290545 w 12192000"/>
              <a:gd name="connsiteY968" fmla="*/ 2850663 h 4267200"/>
              <a:gd name="connsiteX969" fmla="*/ 6472036 w 12192000"/>
              <a:gd name="connsiteY969" fmla="*/ 1959003 h 4267200"/>
              <a:gd name="connsiteX970" fmla="*/ 5792897 w 12192000"/>
              <a:gd name="connsiteY970" fmla="*/ 1647747 h 4267200"/>
              <a:gd name="connsiteX971" fmla="*/ 5842751 w 12192000"/>
              <a:gd name="connsiteY971" fmla="*/ 1816112 h 4267200"/>
              <a:gd name="connsiteX972" fmla="*/ 5847424 w 12192000"/>
              <a:gd name="connsiteY972" fmla="*/ 1815776 h 4267200"/>
              <a:gd name="connsiteX973" fmla="*/ 6399821 w 12192000"/>
              <a:gd name="connsiteY973" fmla="*/ 2344799 h 4267200"/>
              <a:gd name="connsiteX974" fmla="*/ 6323232 w 12192000"/>
              <a:gd name="connsiteY974" fmla="*/ 2389634 h 4267200"/>
              <a:gd name="connsiteX975" fmla="*/ 5942958 w 12192000"/>
              <a:gd name="connsiteY975" fmla="*/ 2077708 h 4267200"/>
              <a:gd name="connsiteX976" fmla="*/ 5921559 w 12192000"/>
              <a:gd name="connsiteY976" fmla="*/ 2378596 h 4267200"/>
              <a:gd name="connsiteX977" fmla="*/ 5817651 w 12192000"/>
              <a:gd name="connsiteY977" fmla="*/ 3023919 h 4267200"/>
              <a:gd name="connsiteX978" fmla="*/ 5729634 w 12192000"/>
              <a:gd name="connsiteY978" fmla="*/ 3051849 h 4267200"/>
              <a:gd name="connsiteX979" fmla="*/ 5611018 w 12192000"/>
              <a:gd name="connsiteY979" fmla="*/ 2316769 h 4267200"/>
              <a:gd name="connsiteX980" fmla="*/ 5687608 w 12192000"/>
              <a:gd name="connsiteY980" fmla="*/ 2039972 h 4267200"/>
              <a:gd name="connsiteX981" fmla="*/ 5657554 w 12192000"/>
              <a:gd name="connsiteY981" fmla="*/ 1576445 h 4267200"/>
              <a:gd name="connsiteX982" fmla="*/ 5150475 w 12192000"/>
              <a:gd name="connsiteY982" fmla="*/ 1274012 h 4267200"/>
              <a:gd name="connsiteX983" fmla="*/ 5349142 w 12192000"/>
              <a:gd name="connsiteY983" fmla="*/ 2204405 h 4267200"/>
              <a:gd name="connsiteX984" fmla="*/ 5262214 w 12192000"/>
              <a:gd name="connsiteY984" fmla="*/ 2233836 h 4267200"/>
              <a:gd name="connsiteX985" fmla="*/ 4981539 w 12192000"/>
              <a:gd name="connsiteY985" fmla="*/ 1542201 h 4267200"/>
              <a:gd name="connsiteX986" fmla="*/ 4958461 w 12192000"/>
              <a:gd name="connsiteY986" fmla="*/ 1136957 h 4267200"/>
              <a:gd name="connsiteX987" fmla="*/ 4655015 w 12192000"/>
              <a:gd name="connsiteY987" fmla="*/ 891426 h 4267200"/>
              <a:gd name="connsiteX988" fmla="*/ 4348002 w 12192000"/>
              <a:gd name="connsiteY988" fmla="*/ 2205895 h 4267200"/>
              <a:gd name="connsiteX989" fmla="*/ 4262250 w 12192000"/>
              <a:gd name="connsiteY989" fmla="*/ 2219972 h 4267200"/>
              <a:gd name="connsiteX990" fmla="*/ 4550611 w 12192000"/>
              <a:gd name="connsiteY990" fmla="*/ 817540 h 4267200"/>
              <a:gd name="connsiteX991" fmla="*/ 4564418 w 12192000"/>
              <a:gd name="connsiteY991" fmla="*/ 808293 h 4267200"/>
              <a:gd name="connsiteX992" fmla="*/ 4266388 w 12192000"/>
              <a:gd name="connsiteY992" fmla="*/ 500083 h 4267200"/>
              <a:gd name="connsiteX993" fmla="*/ 4032842 w 12192000"/>
              <a:gd name="connsiteY993" fmla="*/ 211809 h 4267200"/>
              <a:gd name="connsiteX994" fmla="*/ 3721337 w 12192000"/>
              <a:gd name="connsiteY994" fmla="*/ 0 h 4267200"/>
              <a:gd name="connsiteX995" fmla="*/ 3797544 w 12192000"/>
              <a:gd name="connsiteY995" fmla="*/ 0 h 4267200"/>
              <a:gd name="connsiteX996" fmla="*/ 3775734 w 12192000"/>
              <a:gd name="connsiteY996" fmla="*/ 95131 h 4267200"/>
              <a:gd name="connsiteX997" fmla="*/ 3724807 w 12192000"/>
              <a:gd name="connsiteY997" fmla="*/ 272257 h 4267200"/>
              <a:gd name="connsiteX998" fmla="*/ 3726844 w 12192000"/>
              <a:gd name="connsiteY998" fmla="*/ 282988 h 4267200"/>
              <a:gd name="connsiteX999" fmla="*/ 3742664 w 12192000"/>
              <a:gd name="connsiteY999" fmla="*/ 279918 h 4267200"/>
              <a:gd name="connsiteX1000" fmla="*/ 4103910 w 12192000"/>
              <a:gd name="connsiteY1000" fmla="*/ 1161917 h 4267200"/>
              <a:gd name="connsiteX1001" fmla="*/ 4020269 w 12192000"/>
              <a:gd name="connsiteY1001" fmla="*/ 1200406 h 4267200"/>
              <a:gd name="connsiteX1002" fmla="*/ 3674882 w 12192000"/>
              <a:gd name="connsiteY1002" fmla="*/ 488524 h 4267200"/>
              <a:gd name="connsiteX1003" fmla="*/ 3132682 w 12192000"/>
              <a:gd name="connsiteY1003" fmla="*/ 1072284 h 4267200"/>
              <a:gd name="connsiteX1004" fmla="*/ 2716346 w 12192000"/>
              <a:gd name="connsiteY1004" fmla="*/ 1276376 h 4267200"/>
              <a:gd name="connsiteX1005" fmla="*/ 2716772 w 12192000"/>
              <a:gd name="connsiteY1005" fmla="*/ 1255462 h 4267200"/>
              <a:gd name="connsiteX1006" fmla="*/ 3471096 w 12192000"/>
              <a:gd name="connsiteY1006" fmla="*/ 437072 h 4267200"/>
              <a:gd name="connsiteX1007" fmla="*/ 3639057 w 12192000"/>
              <a:gd name="connsiteY1007" fmla="*/ 286334 h 4267200"/>
              <a:gd name="connsiteX1008" fmla="*/ 3640309 w 12192000"/>
              <a:gd name="connsiteY1008" fmla="*/ 284664 h 4267200"/>
              <a:gd name="connsiteX1009" fmla="*/ 3646022 w 12192000"/>
              <a:gd name="connsiteY1009" fmla="*/ 276711 h 4267200"/>
              <a:gd name="connsiteX1010" fmla="*/ 3707943 w 12192000"/>
              <a:gd name="connsiteY1010" fmla="*/ 65958 h 4267200"/>
              <a:gd name="connsiteX1011" fmla="*/ 2867960 w 12192000"/>
              <a:gd name="connsiteY1011" fmla="*/ 0 h 4267200"/>
              <a:gd name="connsiteX1012" fmla="*/ 2926351 w 12192000"/>
              <a:gd name="connsiteY1012" fmla="*/ 0 h 4267200"/>
              <a:gd name="connsiteX1013" fmla="*/ 2902823 w 12192000"/>
              <a:gd name="connsiteY1013" fmla="*/ 262929 h 4267200"/>
              <a:gd name="connsiteX1014" fmla="*/ 2940663 w 12192000"/>
              <a:gd name="connsiteY1014" fmla="*/ 140884 h 4267200"/>
              <a:gd name="connsiteX1015" fmla="*/ 2947039 w 12192000"/>
              <a:gd name="connsiteY1015" fmla="*/ 122524 h 4267200"/>
              <a:gd name="connsiteX1016" fmla="*/ 2984316 w 12192000"/>
              <a:gd name="connsiteY1016" fmla="*/ 0 h 4267200"/>
              <a:gd name="connsiteX1017" fmla="*/ 3016114 w 12192000"/>
              <a:gd name="connsiteY1017" fmla="*/ 0 h 4267200"/>
              <a:gd name="connsiteX1018" fmla="*/ 2979949 w 12192000"/>
              <a:gd name="connsiteY1018" fmla="*/ 119274 h 4267200"/>
              <a:gd name="connsiteX1019" fmla="*/ 3023879 w 12192000"/>
              <a:gd name="connsiteY1019" fmla="*/ 0 h 4267200"/>
              <a:gd name="connsiteX1020" fmla="*/ 3105400 w 12192000"/>
              <a:gd name="connsiteY1020" fmla="*/ 0 h 4267200"/>
              <a:gd name="connsiteX1021" fmla="*/ 3094669 w 12192000"/>
              <a:gd name="connsiteY1021" fmla="*/ 30308 h 4267200"/>
              <a:gd name="connsiteX1022" fmla="*/ 2901945 w 12192000"/>
              <a:gd name="connsiteY1022" fmla="*/ 466538 h 4267200"/>
              <a:gd name="connsiteX1023" fmla="*/ 2815209 w 12192000"/>
              <a:gd name="connsiteY1023" fmla="*/ 497361 h 4267200"/>
              <a:gd name="connsiteX1024" fmla="*/ 2844845 w 12192000"/>
              <a:gd name="connsiteY1024" fmla="*/ 127638 h 4267200"/>
              <a:gd name="connsiteX1025" fmla="*/ 1057230 w 12192000"/>
              <a:gd name="connsiteY1025" fmla="*/ 0 h 4267200"/>
              <a:gd name="connsiteX1026" fmla="*/ 1111003 w 12192000"/>
              <a:gd name="connsiteY1026" fmla="*/ 0 h 4267200"/>
              <a:gd name="connsiteX1027" fmla="*/ 1125553 w 12192000"/>
              <a:gd name="connsiteY1027" fmla="*/ 52588 h 4267200"/>
              <a:gd name="connsiteX1028" fmla="*/ 1304276 w 12192000"/>
              <a:gd name="connsiteY1028" fmla="*/ 476275 h 4267200"/>
              <a:gd name="connsiteX1029" fmla="*/ 1492066 w 12192000"/>
              <a:gd name="connsiteY1029" fmla="*/ 886333 h 4267200"/>
              <a:gd name="connsiteX1030" fmla="*/ 1423698 w 12192000"/>
              <a:gd name="connsiteY1030" fmla="*/ 710817 h 4267200"/>
              <a:gd name="connsiteX1031" fmla="*/ 1357609 w 12192000"/>
              <a:gd name="connsiteY1031" fmla="*/ 532892 h 4267200"/>
              <a:gd name="connsiteX1032" fmla="*/ 1309550 w 12192000"/>
              <a:gd name="connsiteY1032" fmla="*/ 374031 h 4267200"/>
              <a:gd name="connsiteX1033" fmla="*/ 1193673 w 12192000"/>
              <a:gd name="connsiteY1033" fmla="*/ 49533 h 4267200"/>
              <a:gd name="connsiteX1034" fmla="*/ 1164391 w 12192000"/>
              <a:gd name="connsiteY1034" fmla="*/ 0 h 4267200"/>
              <a:gd name="connsiteX1035" fmla="*/ 1200666 w 12192000"/>
              <a:gd name="connsiteY1035" fmla="*/ 0 h 4267200"/>
              <a:gd name="connsiteX1036" fmla="*/ 1223408 w 12192000"/>
              <a:gd name="connsiteY1036" fmla="*/ 38996 h 4267200"/>
              <a:gd name="connsiteX1037" fmla="*/ 1339635 w 12192000"/>
              <a:gd name="connsiteY1037" fmla="*/ 365517 h 4267200"/>
              <a:gd name="connsiteX1038" fmla="*/ 1387469 w 12192000"/>
              <a:gd name="connsiteY1038" fmla="*/ 523079 h 4267200"/>
              <a:gd name="connsiteX1039" fmla="*/ 1452685 w 12192000"/>
              <a:gd name="connsiteY1039" fmla="*/ 699806 h 4267200"/>
              <a:gd name="connsiteX1040" fmla="*/ 1492092 w 12192000"/>
              <a:gd name="connsiteY1040" fmla="*/ 800424 h 4267200"/>
              <a:gd name="connsiteX1041" fmla="*/ 1455302 w 12192000"/>
              <a:gd name="connsiteY1041" fmla="*/ 632913 h 4267200"/>
              <a:gd name="connsiteX1042" fmla="*/ 1222336 w 12192000"/>
              <a:gd name="connsiteY1042" fmla="*/ 9480 h 4267200"/>
              <a:gd name="connsiteX1043" fmla="*/ 1214634 w 12192000"/>
              <a:gd name="connsiteY1043" fmla="*/ 0 h 4267200"/>
              <a:gd name="connsiteX1044" fmla="*/ 1289827 w 12192000"/>
              <a:gd name="connsiteY1044" fmla="*/ 0 h 4267200"/>
              <a:gd name="connsiteX1045" fmla="*/ 1321076 w 12192000"/>
              <a:gd name="connsiteY1045" fmla="*/ 59722 h 4267200"/>
              <a:gd name="connsiteX1046" fmla="*/ 1512579 w 12192000"/>
              <a:gd name="connsiteY1046" fmla="*/ 626441 h 4267200"/>
              <a:gd name="connsiteX1047" fmla="*/ 1506076 w 12192000"/>
              <a:gd name="connsiteY1047" fmla="*/ 1089289 h 4267200"/>
              <a:gd name="connsiteX1048" fmla="*/ 1486346 w 12192000"/>
              <a:gd name="connsiteY1048" fmla="*/ 1079919 h 4267200"/>
              <a:gd name="connsiteX1049" fmla="*/ 1070511 w 12192000"/>
              <a:gd name="connsiteY1049" fmla="*/ 48609 h 4267200"/>
              <a:gd name="connsiteX1050" fmla="*/ 43151 w 12192000"/>
              <a:gd name="connsiteY1050" fmla="*/ 0 h 4267200"/>
              <a:gd name="connsiteX1051" fmla="*/ 95283 w 12192000"/>
              <a:gd name="connsiteY1051" fmla="*/ 0 h 4267200"/>
              <a:gd name="connsiteX1052" fmla="*/ 300708 w 12192000"/>
              <a:gd name="connsiteY1052" fmla="*/ 154571 h 4267200"/>
              <a:gd name="connsiteX1053" fmla="*/ 530414 w 12192000"/>
              <a:gd name="connsiteY1053" fmla="*/ 354673 h 4267200"/>
              <a:gd name="connsiteX1054" fmla="*/ 333785 w 12192000"/>
              <a:gd name="connsiteY1054" fmla="*/ 161564 h 4267200"/>
              <a:gd name="connsiteX1055" fmla="*/ 147005 w 12192000"/>
              <a:gd name="connsiteY1055" fmla="*/ 0 h 4267200"/>
              <a:gd name="connsiteX1056" fmla="*/ 272509 w 12192000"/>
              <a:gd name="connsiteY1056" fmla="*/ 0 h 4267200"/>
              <a:gd name="connsiteX1057" fmla="*/ 326276 w 12192000"/>
              <a:gd name="connsiteY1057" fmla="*/ 45847 h 4267200"/>
              <a:gd name="connsiteX1058" fmla="*/ 823759 w 12192000"/>
              <a:gd name="connsiteY1058" fmla="*/ 574145 h 4267200"/>
              <a:gd name="connsiteX1059" fmla="*/ 811254 w 12192000"/>
              <a:gd name="connsiteY1059" fmla="*/ 665546 h 4267200"/>
              <a:gd name="connsiteX1060" fmla="*/ 154042 w 12192000"/>
              <a:gd name="connsiteY1060" fmla="*/ 261522 h 4267200"/>
              <a:gd name="connsiteX1061" fmla="*/ 13550 w 12192000"/>
              <a:gd name="connsiteY1061" fmla="*/ 158423 h 4267200"/>
              <a:gd name="connsiteX1062" fmla="*/ 0 w 12192000"/>
              <a:gd name="connsiteY1062" fmla="*/ 146618 h 4267200"/>
              <a:gd name="connsiteX1063" fmla="*/ 0 w 12192000"/>
              <a:gd name="connsiteY1063" fmla="*/ 59161 h 4267200"/>
              <a:gd name="connsiteX1064" fmla="*/ 45427 w 12192000"/>
              <a:gd name="connsiteY1064" fmla="*/ 101078 h 4267200"/>
              <a:gd name="connsiteX1065" fmla="*/ 630103 w 12192000"/>
              <a:gd name="connsiteY1065" fmla="*/ 485885 h 4267200"/>
              <a:gd name="connsiteX1066" fmla="*/ 532040 w 12192000"/>
              <a:gd name="connsiteY1066" fmla="*/ 399359 h 4267200"/>
              <a:gd name="connsiteX1067" fmla="*/ 517618 w 12192000"/>
              <a:gd name="connsiteY1067" fmla="*/ 385726 h 4267200"/>
              <a:gd name="connsiteX1068" fmla="*/ 285074 w 12192000"/>
              <a:gd name="connsiteY1068" fmla="*/ 182755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</a:cxnLst>
            <a:rect l="l" t="t" r="r" b="b"/>
            <a:pathLst>
              <a:path w="12192000" h="4267200">
                <a:moveTo>
                  <a:pt x="2537169" y="4125568"/>
                </a:moveTo>
                <a:cubicBezTo>
                  <a:pt x="2788218" y="4126068"/>
                  <a:pt x="3025872" y="4161336"/>
                  <a:pt x="3246267" y="4262961"/>
                </a:cubicBezTo>
                <a:lnTo>
                  <a:pt x="3253970" y="4267200"/>
                </a:lnTo>
                <a:lnTo>
                  <a:pt x="3071791" y="4267200"/>
                </a:lnTo>
                <a:lnTo>
                  <a:pt x="2975095" y="4243356"/>
                </a:lnTo>
                <a:cubicBezTo>
                  <a:pt x="2862058" y="4220032"/>
                  <a:pt x="2745568" y="4209031"/>
                  <a:pt x="2626982" y="4206450"/>
                </a:cubicBez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lnTo>
                  <a:pt x="2900997" y="4267200"/>
                </a:lnTo>
                <a:lnTo>
                  <a:pt x="2705858" y="4267200"/>
                </a:lnTo>
                <a:lnTo>
                  <a:pt x="2561467" y="4246270"/>
                </a:lnTo>
                <a:cubicBezTo>
                  <a:pt x="2476258" y="4235123"/>
                  <a:pt x="2390533" y="4225627"/>
                  <a:pt x="2305292" y="4219492"/>
                </a:cubicBezTo>
                <a:lnTo>
                  <a:pt x="2409349" y="4267200"/>
                </a:lnTo>
                <a:lnTo>
                  <a:pt x="2266705" y="4267200"/>
                </a:lnTo>
                <a:lnTo>
                  <a:pt x="2183576" y="4227150"/>
                </a:lnTo>
                <a:cubicBezTo>
                  <a:pt x="2170260" y="4220226"/>
                  <a:pt x="2115765" y="4150220"/>
                  <a:pt x="2151029" y="4146947"/>
                </a:cubicBezTo>
                <a:cubicBezTo>
                  <a:pt x="2282770" y="4133761"/>
                  <a:pt x="2411644" y="4125319"/>
                  <a:pt x="2537169" y="4125568"/>
                </a:cubicBezTo>
                <a:close/>
                <a:moveTo>
                  <a:pt x="9258094" y="3958602"/>
                </a:moveTo>
                <a:cubicBezTo>
                  <a:pt x="9013678" y="4006086"/>
                  <a:pt x="8768731" y="4060051"/>
                  <a:pt x="8526712" y="4119804"/>
                </a:cubicBezTo>
                <a:cubicBezTo>
                  <a:pt x="8781748" y="4123003"/>
                  <a:pt x="9026494" y="4069940"/>
                  <a:pt x="9258094" y="3958602"/>
                </a:cubicBezTo>
                <a:close/>
                <a:moveTo>
                  <a:pt x="9168987" y="3919232"/>
                </a:moveTo>
                <a:cubicBezTo>
                  <a:pt x="8975366" y="3912045"/>
                  <a:pt x="8788341" y="3989836"/>
                  <a:pt x="8603910" y="4068895"/>
                </a:cubicBezTo>
                <a:cubicBezTo>
                  <a:pt x="8818554" y="4017452"/>
                  <a:pt x="9035976" y="3970366"/>
                  <a:pt x="9252382" y="3927759"/>
                </a:cubicBezTo>
                <a:cubicBezTo>
                  <a:pt x="9224441" y="3923020"/>
                  <a:pt x="9196646" y="3920259"/>
                  <a:pt x="9168987" y="3919232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3174829" y="3620110"/>
                </a:moveTo>
                <a:cubicBezTo>
                  <a:pt x="3177710" y="3619202"/>
                  <a:pt x="3182308" y="3620648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582321" y="4117314"/>
                  <a:pt x="3599153" y="4153173"/>
                  <a:pt x="3611854" y="4188366"/>
                </a:cubicBezTo>
                <a:lnTo>
                  <a:pt x="3631583" y="4267200"/>
                </a:lnTo>
                <a:lnTo>
                  <a:pt x="3575699" y="4267200"/>
                </a:lnTo>
                <a:lnTo>
                  <a:pt x="3575567" y="4263588"/>
                </a:lnTo>
                <a:cubicBezTo>
                  <a:pt x="3563792" y="4170010"/>
                  <a:pt x="3527316" y="4081090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ubicBezTo>
                  <a:pt x="3324815" y="3824296"/>
                  <a:pt x="3358740" y="3880691"/>
                  <a:pt x="3390805" y="3937163"/>
                </a:cubicBezTo>
                <a:cubicBezTo>
                  <a:pt x="3450145" y="4040978"/>
                  <a:pt x="3506325" y="4144397"/>
                  <a:pt x="3545740" y="4251102"/>
                </a:cubicBezTo>
                <a:lnTo>
                  <a:pt x="3550709" y="4267200"/>
                </a:lnTo>
                <a:lnTo>
                  <a:pt x="3513586" y="4267200"/>
                </a:lnTo>
                <a:lnTo>
                  <a:pt x="3470728" y="4152456"/>
                </a:lnTo>
                <a:cubicBezTo>
                  <a:pt x="3439124" y="4085665"/>
                  <a:pt x="3402484" y="4019598"/>
                  <a:pt x="3364433" y="3953121"/>
                </a:cubicBezTo>
                <a:lnTo>
                  <a:pt x="3316479" y="3872136"/>
                </a:lnTo>
                <a:lnTo>
                  <a:pt x="3504482" y="4267200"/>
                </a:lnTo>
                <a:lnTo>
                  <a:pt x="3467547" y="4267200"/>
                </a:lnTo>
                <a:lnTo>
                  <a:pt x="3177952" y="3657386"/>
                </a:lnTo>
                <a:cubicBezTo>
                  <a:pt x="3172991" y="3646754"/>
                  <a:pt x="3166185" y="3622836"/>
                  <a:pt x="3174829" y="3620110"/>
                </a:cubicBezTo>
                <a:close/>
                <a:moveTo>
                  <a:pt x="11279315" y="3618448"/>
                </a:moveTo>
                <a:cubicBezTo>
                  <a:pt x="11299830" y="3614620"/>
                  <a:pt x="11318737" y="3618623"/>
                  <a:pt x="11317765" y="3638405"/>
                </a:cubicBezTo>
                <a:cubicBezTo>
                  <a:pt x="11309587" y="3820966"/>
                  <a:pt x="11315203" y="4012597"/>
                  <a:pt x="11304886" y="4200582"/>
                </a:cubicBezTo>
                <a:lnTo>
                  <a:pt x="11298904" y="4267200"/>
                </a:lnTo>
                <a:lnTo>
                  <a:pt x="11213088" y="4267200"/>
                </a:lnTo>
                <a:lnTo>
                  <a:pt x="11219157" y="4210725"/>
                </a:lnTo>
                <a:cubicBezTo>
                  <a:pt x="11223807" y="4119600"/>
                  <a:pt x="11224640" y="4027718"/>
                  <a:pt x="11225213" y="3936722"/>
                </a:cubicBezTo>
                <a:cubicBezTo>
                  <a:pt x="11207028" y="4022695"/>
                  <a:pt x="11194593" y="4110355"/>
                  <a:pt x="11182914" y="4196771"/>
                </a:cubicBezTo>
                <a:lnTo>
                  <a:pt x="11172266" y="4267200"/>
                </a:lnTo>
                <a:lnTo>
                  <a:pt x="11140975" y="4267200"/>
                </a:lnTo>
                <a:lnTo>
                  <a:pt x="11152239" y="4192628"/>
                </a:lnTo>
                <a:cubicBezTo>
                  <a:pt x="11165272" y="4096160"/>
                  <a:pt x="11178361" y="3997344"/>
                  <a:pt x="11201005" y="3900089"/>
                </a:cubicBezTo>
                <a:cubicBezTo>
                  <a:pt x="11166930" y="3979173"/>
                  <a:pt x="11134730" y="4058831"/>
                  <a:pt x="11105754" y="4139192"/>
                </a:cubicBezTo>
                <a:lnTo>
                  <a:pt x="11065821" y="4267200"/>
                </a:lnTo>
                <a:lnTo>
                  <a:pt x="10978133" y="4267200"/>
                </a:lnTo>
                <a:lnTo>
                  <a:pt x="11088889" y="3963916"/>
                </a:lnTo>
                <a:cubicBezTo>
                  <a:pt x="11133459" y="3856779"/>
                  <a:pt x="11181967" y="3750740"/>
                  <a:pt x="11231212" y="3645474"/>
                </a:cubicBezTo>
                <a:cubicBezTo>
                  <a:pt x="11236675" y="3633934"/>
                  <a:pt x="11258799" y="3622276"/>
                  <a:pt x="11279315" y="3618448"/>
                </a:cubicBezTo>
                <a:close/>
                <a:moveTo>
                  <a:pt x="10296877" y="3526602"/>
                </a:moveTo>
                <a:cubicBezTo>
                  <a:pt x="10305089" y="3527517"/>
                  <a:pt x="10311503" y="3531079"/>
                  <a:pt x="10314210" y="3538353"/>
                </a:cubicBezTo>
                <a:cubicBezTo>
                  <a:pt x="10361472" y="3659113"/>
                  <a:pt x="10407318" y="3780392"/>
                  <a:pt x="10450858" y="3902477"/>
                </a:cubicBezTo>
                <a:lnTo>
                  <a:pt x="10572255" y="4267200"/>
                </a:lnTo>
                <a:lnTo>
                  <a:pt x="10477642" y="4267200"/>
                </a:lnTo>
                <a:lnTo>
                  <a:pt x="10436479" y="4144570"/>
                </a:lnTo>
                <a:cubicBezTo>
                  <a:pt x="10386976" y="3995354"/>
                  <a:pt x="10333255" y="3848072"/>
                  <a:pt x="10277529" y="3701307"/>
                </a:cubicBezTo>
                <a:cubicBezTo>
                  <a:pt x="10277467" y="3703640"/>
                  <a:pt x="10276853" y="3706334"/>
                  <a:pt x="10276797" y="3708672"/>
                </a:cubicBezTo>
                <a:cubicBezTo>
                  <a:pt x="10284209" y="3854149"/>
                  <a:pt x="10331835" y="3999199"/>
                  <a:pt x="10385906" y="4147031"/>
                </a:cubicBezTo>
                <a:lnTo>
                  <a:pt x="10431445" y="4267200"/>
                </a:lnTo>
                <a:lnTo>
                  <a:pt x="10398237" y="4267200"/>
                </a:lnTo>
                <a:lnTo>
                  <a:pt x="10356661" y="4157302"/>
                </a:lnTo>
                <a:cubicBezTo>
                  <a:pt x="10321871" y="4061517"/>
                  <a:pt x="10289232" y="3966669"/>
                  <a:pt x="10268559" y="3871054"/>
                </a:cubicBezTo>
                <a:cubicBezTo>
                  <a:pt x="10272790" y="3985997"/>
                  <a:pt x="10299544" y="4094770"/>
                  <a:pt x="10340065" y="4201637"/>
                </a:cubicBezTo>
                <a:lnTo>
                  <a:pt x="10368861" y="4267200"/>
                </a:lnTo>
                <a:lnTo>
                  <a:pt x="10267862" y="4267200"/>
                </a:lnTo>
                <a:lnTo>
                  <a:pt x="10236210" y="4185635"/>
                </a:lnTo>
                <a:cubicBezTo>
                  <a:pt x="10169925" y="3991261"/>
                  <a:pt x="10150284" y="3789583"/>
                  <a:pt x="10225980" y="3561061"/>
                </a:cubicBezTo>
                <a:cubicBezTo>
                  <a:pt x="10231424" y="3544935"/>
                  <a:pt x="10272241" y="3523857"/>
                  <a:pt x="10296877" y="3526602"/>
                </a:cubicBezTo>
                <a:close/>
                <a:moveTo>
                  <a:pt x="3429186" y="3458784"/>
                </a:moveTo>
                <a:cubicBezTo>
                  <a:pt x="3434043" y="3458424"/>
                  <a:pt x="3439865" y="3459167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08451" y="4027538"/>
                  <a:pt x="4593765" y="4093753"/>
                  <a:pt x="4659448" y="4172746"/>
                </a:cubicBezTo>
                <a:lnTo>
                  <a:pt x="4719140" y="4267200"/>
                </a:lnTo>
                <a:lnTo>
                  <a:pt x="4641222" y="4267200"/>
                </a:lnTo>
                <a:lnTo>
                  <a:pt x="4599968" y="4207074"/>
                </a:lnTo>
                <a:cubicBezTo>
                  <a:pt x="4478590" y="4057581"/>
                  <a:pt x="4278987" y="3946713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48555" y="4189447"/>
                  <a:pt x="4498141" y="4221114"/>
                  <a:pt x="4546299" y="4254934"/>
                </a:cubicBezTo>
                <a:lnTo>
                  <a:pt x="4561743" y="4267200"/>
                </a:lnTo>
                <a:lnTo>
                  <a:pt x="4509274" y="4267200"/>
                </a:lnTo>
                <a:lnTo>
                  <a:pt x="4383389" y="4184369"/>
                </a:ln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lnTo>
                  <a:pt x="4408201" y="4267200"/>
                </a:lnTo>
                <a:lnTo>
                  <a:pt x="4250346" y="4267200"/>
                </a:lnTo>
                <a:lnTo>
                  <a:pt x="4245269" y="4265040"/>
                </a:lnTo>
                <a:cubicBezTo>
                  <a:pt x="4167858" y="4230709"/>
                  <a:pt x="4095232" y="4193560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8505" y="3517876"/>
                  <a:pt x="3395188" y="3461306"/>
                  <a:pt x="3429186" y="3458784"/>
                </a:cubicBezTo>
                <a:close/>
                <a:moveTo>
                  <a:pt x="9334796" y="3456584"/>
                </a:moveTo>
                <a:cubicBezTo>
                  <a:pt x="9406875" y="3608228"/>
                  <a:pt x="9503788" y="3758542"/>
                  <a:pt x="9651570" y="3826505"/>
                </a:cubicBezTo>
                <a:cubicBezTo>
                  <a:pt x="9559808" y="3686686"/>
                  <a:pt x="9456900" y="3564734"/>
                  <a:pt x="9334796" y="3456584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9790480" y="3078533"/>
                </a:moveTo>
                <a:cubicBezTo>
                  <a:pt x="9782502" y="3134217"/>
                  <a:pt x="9773626" y="3189710"/>
                  <a:pt x="9763295" y="3245370"/>
                </a:cubicBezTo>
                <a:cubicBezTo>
                  <a:pt x="9730259" y="3421320"/>
                  <a:pt x="9693170" y="3586065"/>
                  <a:pt x="9736458" y="3758413"/>
                </a:cubicBezTo>
                <a:cubicBezTo>
                  <a:pt x="9741385" y="3680922"/>
                  <a:pt x="9752472" y="3603320"/>
                  <a:pt x="9763499" y="3528057"/>
                </a:cubicBezTo>
                <a:cubicBezTo>
                  <a:pt x="9778184" y="3430521"/>
                  <a:pt x="9793478" y="3330298"/>
                  <a:pt x="9793906" y="3231157"/>
                </a:cubicBezTo>
                <a:cubicBezTo>
                  <a:pt x="9793949" y="3202011"/>
                  <a:pt x="9792735" y="3172131"/>
                  <a:pt x="9791874" y="3142788"/>
                </a:cubicBezTo>
                <a:cubicBezTo>
                  <a:pt x="9791175" y="3121009"/>
                  <a:pt x="9790832" y="3099770"/>
                  <a:pt x="9790480" y="3078533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591522" y="3395900"/>
                  <a:pt x="5656650" y="3795361"/>
                  <a:pt x="5567647" y="4190286"/>
                </a:cubicBezTo>
                <a:lnTo>
                  <a:pt x="5545854" y="4267200"/>
                </a:lnTo>
                <a:lnTo>
                  <a:pt x="5391871" y="4267200"/>
                </a:lnTo>
                <a:lnTo>
                  <a:pt x="5318171" y="4175818"/>
                </a:lnTo>
                <a:cubicBezTo>
                  <a:pt x="5204859" y="4048423"/>
                  <a:pt x="5075331" y="3936412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55961" y="4107518"/>
                  <a:pt x="5200834" y="4148352"/>
                  <a:pt x="5246890" y="4187633"/>
                </a:cubicBezTo>
                <a:lnTo>
                  <a:pt x="5347266" y="4267200"/>
                </a:lnTo>
                <a:lnTo>
                  <a:pt x="5164092" y="4267200"/>
                </a:lnTo>
                <a:lnTo>
                  <a:pt x="5108945" y="4232176"/>
                </a:lnTo>
                <a:cubicBezTo>
                  <a:pt x="4772838" y="3999708"/>
                  <a:pt x="4490756" y="358196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8380397" y="2896659"/>
                </a:moveTo>
                <a:cubicBezTo>
                  <a:pt x="8455275" y="3038078"/>
                  <a:pt x="8545153" y="3173735"/>
                  <a:pt x="8634801" y="3304169"/>
                </a:cubicBezTo>
                <a:cubicBezTo>
                  <a:pt x="8726195" y="3437326"/>
                  <a:pt x="8821496" y="3600936"/>
                  <a:pt x="8971448" y="3675946"/>
                </a:cubicBezTo>
                <a:cubicBezTo>
                  <a:pt x="8910775" y="3621244"/>
                  <a:pt x="8864937" y="3553231"/>
                  <a:pt x="8820691" y="3486482"/>
                </a:cubicBezTo>
                <a:cubicBezTo>
                  <a:pt x="8816331" y="3480073"/>
                  <a:pt x="8811972" y="3473665"/>
                  <a:pt x="8807612" y="3467256"/>
                </a:cubicBezTo>
                <a:cubicBezTo>
                  <a:pt x="8727274" y="3347730"/>
                  <a:pt x="8640362" y="3230102"/>
                  <a:pt x="8556796" y="3116474"/>
                </a:cubicBezTo>
                <a:cubicBezTo>
                  <a:pt x="8515702" y="3060746"/>
                  <a:pt x="8472667" y="3003195"/>
                  <a:pt x="8427018" y="2948853"/>
                </a:cubicBezTo>
                <a:cubicBezTo>
                  <a:pt x="8411728" y="2931040"/>
                  <a:pt x="8396239" y="2914119"/>
                  <a:pt x="8380397" y="2896659"/>
                </a:cubicBezTo>
                <a:close/>
                <a:moveTo>
                  <a:pt x="9831020" y="2871730"/>
                </a:moveTo>
                <a:lnTo>
                  <a:pt x="9827707" y="2915231"/>
                </a:lnTo>
                <a:cubicBezTo>
                  <a:pt x="9824540" y="2960178"/>
                  <a:pt x="9821168" y="3006017"/>
                  <a:pt x="9820699" y="3051540"/>
                </a:cubicBezTo>
                <a:cubicBezTo>
                  <a:pt x="9820458" y="3081589"/>
                  <a:pt x="9821664" y="3111470"/>
                  <a:pt x="9822525" y="3140814"/>
                </a:cubicBezTo>
                <a:cubicBezTo>
                  <a:pt x="9823738" y="3170696"/>
                  <a:pt x="9824947" y="3200579"/>
                  <a:pt x="9824704" y="3230628"/>
                </a:cubicBezTo>
                <a:cubicBezTo>
                  <a:pt x="9823869" y="3331557"/>
                  <a:pt x="9808712" y="3433224"/>
                  <a:pt x="9793821" y="3531652"/>
                </a:cubicBezTo>
                <a:cubicBezTo>
                  <a:pt x="9783066" y="3603683"/>
                  <a:pt x="9772446" y="3677150"/>
                  <a:pt x="9767436" y="3750864"/>
                </a:cubicBezTo>
                <a:cubicBezTo>
                  <a:pt x="9782786" y="3724954"/>
                  <a:pt x="9799440" y="3697443"/>
                  <a:pt x="9814477" y="3662531"/>
                </a:cubicBezTo>
                <a:cubicBezTo>
                  <a:pt x="9926754" y="3406015"/>
                  <a:pt x="9892054" y="3133900"/>
                  <a:pt x="9831020" y="2871730"/>
                </a:cubicBezTo>
                <a:close/>
                <a:moveTo>
                  <a:pt x="8380521" y="2850596"/>
                </a:moveTo>
                <a:cubicBezTo>
                  <a:pt x="8404481" y="2875897"/>
                  <a:pt x="8428794" y="2901731"/>
                  <a:pt x="8451446" y="2928627"/>
                </a:cubicBezTo>
                <a:cubicBezTo>
                  <a:pt x="8497446" y="2983517"/>
                  <a:pt x="8540828" y="3041610"/>
                  <a:pt x="8582269" y="3097880"/>
                </a:cubicBezTo>
                <a:cubicBezTo>
                  <a:pt x="8666744" y="3211700"/>
                  <a:pt x="8753998" y="3329876"/>
                  <a:pt x="8833783" y="3449753"/>
                </a:cubicBezTo>
                <a:cubicBezTo>
                  <a:pt x="8838143" y="3456162"/>
                  <a:pt x="8842503" y="3462572"/>
                  <a:pt x="8846863" y="3468981"/>
                </a:cubicBezTo>
                <a:cubicBezTo>
                  <a:pt x="8881714" y="3521040"/>
                  <a:pt x="8917610" y="3574725"/>
                  <a:pt x="8960046" y="3620389"/>
                </a:cubicBezTo>
                <a:cubicBezTo>
                  <a:pt x="8847240" y="3316219"/>
                  <a:pt x="8665033" y="3014288"/>
                  <a:pt x="8380521" y="2850596"/>
                </a:cubicBezTo>
                <a:close/>
                <a:moveTo>
                  <a:pt x="9854151" y="2642862"/>
                </a:moveTo>
                <a:cubicBezTo>
                  <a:pt x="9862376" y="2644690"/>
                  <a:pt x="9868748" y="2649859"/>
                  <a:pt x="9871341" y="2659697"/>
                </a:cubicBezTo>
                <a:cubicBezTo>
                  <a:pt x="9936549" y="2907705"/>
                  <a:pt x="10004418" y="3164740"/>
                  <a:pt x="9966678" y="3423399"/>
                </a:cubicBezTo>
                <a:cubicBezTo>
                  <a:pt x="9951724" y="3524170"/>
                  <a:pt x="9914841" y="3605244"/>
                  <a:pt x="9880832" y="3700562"/>
                </a:cubicBezTo>
                <a:cubicBezTo>
                  <a:pt x="9817639" y="3880472"/>
                  <a:pt x="9825316" y="4002022"/>
                  <a:pt x="9896024" y="4178295"/>
                </a:cubicBezTo>
                <a:lnTo>
                  <a:pt x="10028060" y="4267200"/>
                </a:lnTo>
                <a:lnTo>
                  <a:pt x="9651813" y="4267200"/>
                </a:lnTo>
                <a:lnTo>
                  <a:pt x="9814527" y="4248048"/>
                </a:lnTo>
                <a:cubicBezTo>
                  <a:pt x="9748431" y="4225943"/>
                  <a:pt x="9681848" y="4217991"/>
                  <a:pt x="9615182" y="4220499"/>
                </a:cubicBezTo>
                <a:cubicBezTo>
                  <a:pt x="9565183" y="4222381"/>
                  <a:pt x="9515136" y="4230147"/>
                  <a:pt x="9465210" y="4242240"/>
                </a:cubicBezTo>
                <a:lnTo>
                  <a:pt x="9387108" y="4267200"/>
                </a:lnTo>
                <a:lnTo>
                  <a:pt x="9268441" y="4267200"/>
                </a:lnTo>
                <a:lnTo>
                  <a:pt x="9307676" y="4251276"/>
                </a:lnTo>
                <a:cubicBezTo>
                  <a:pt x="9459842" y="4196603"/>
                  <a:pt x="9613869" y="4164948"/>
                  <a:pt x="9761570" y="4182283"/>
                </a:cubicBezTo>
                <a:cubicBezTo>
                  <a:pt x="9633677" y="4101602"/>
                  <a:pt x="9502269" y="4023929"/>
                  <a:pt x="9368237" y="3949470"/>
                </a:cubicBezTo>
                <a:cubicBezTo>
                  <a:pt x="9363677" y="3950852"/>
                  <a:pt x="9358768" y="3951697"/>
                  <a:pt x="9354614" y="3951288"/>
                </a:cubicBezTo>
                <a:cubicBezTo>
                  <a:pt x="9045666" y="4112095"/>
                  <a:pt x="8711508" y="4184792"/>
                  <a:pt x="8364351" y="4159267"/>
                </a:cubicBezTo>
                <a:cubicBezTo>
                  <a:pt x="8322605" y="4156073"/>
                  <a:pt x="8373028" y="4125362"/>
                  <a:pt x="8386567" y="4119760"/>
                </a:cubicBezTo>
                <a:cubicBezTo>
                  <a:pt x="8661942" y="4017222"/>
                  <a:pt x="8938634" y="3857115"/>
                  <a:pt x="9231713" y="3873539"/>
                </a:cubicBezTo>
                <a:cubicBezTo>
                  <a:pt x="9162796" y="3836374"/>
                  <a:pt x="9093324" y="3799562"/>
                  <a:pt x="9023301" y="3763109"/>
                </a:cubicBezTo>
                <a:cubicBezTo>
                  <a:pt x="9018245" y="3762512"/>
                  <a:pt x="9014299" y="3761207"/>
                  <a:pt x="9010556" y="3758998"/>
                </a:cubicBezTo>
                <a:cubicBezTo>
                  <a:pt x="8818026" y="3719652"/>
                  <a:pt x="8714888" y="3571783"/>
                  <a:pt x="8604324" y="3417171"/>
                </a:cubicBezTo>
                <a:cubicBezTo>
                  <a:pt x="8460937" y="3216099"/>
                  <a:pt x="8313620" y="2999153"/>
                  <a:pt x="8218577" y="2770227"/>
                </a:cubicBezTo>
                <a:cubicBezTo>
                  <a:pt x="8215211" y="2762227"/>
                  <a:pt x="8217371" y="2755481"/>
                  <a:pt x="8222774" y="2749954"/>
                </a:cubicBezTo>
                <a:cubicBezTo>
                  <a:pt x="8238990" y="2733370"/>
                  <a:pt x="8284424" y="2727735"/>
                  <a:pt x="8297623" y="2731935"/>
                </a:cubicBezTo>
                <a:cubicBezTo>
                  <a:pt x="8726387" y="2883841"/>
                  <a:pt x="8964880" y="3311498"/>
                  <a:pt x="9090618" y="3716225"/>
                </a:cubicBezTo>
                <a:cubicBezTo>
                  <a:pt x="9321070" y="3835548"/>
                  <a:pt x="9546131" y="3959850"/>
                  <a:pt x="9762441" y="4093587"/>
                </a:cubicBezTo>
                <a:cubicBezTo>
                  <a:pt x="9739891" y="4035197"/>
                  <a:pt x="9720655" y="3974696"/>
                  <a:pt x="9717826" y="3916719"/>
                </a:cubicBezTo>
                <a:cubicBezTo>
                  <a:pt x="9716379" y="3916883"/>
                  <a:pt x="9714371" y="3917401"/>
                  <a:pt x="9713123" y="3916663"/>
                </a:cubicBezTo>
                <a:cubicBezTo>
                  <a:pt x="9419408" y="3876118"/>
                  <a:pt x="9276568" y="3571232"/>
                  <a:pt x="9175594" y="3326950"/>
                </a:cubicBezTo>
                <a:cubicBezTo>
                  <a:pt x="9162477" y="3295477"/>
                  <a:pt x="9234580" y="3273123"/>
                  <a:pt x="9253941" y="3287566"/>
                </a:cubicBezTo>
                <a:cubicBezTo>
                  <a:pt x="9396995" y="3390749"/>
                  <a:pt x="9519263" y="3506453"/>
                  <a:pt x="9625671" y="3639960"/>
                </a:cubicBezTo>
                <a:cubicBezTo>
                  <a:pt x="9622492" y="3540061"/>
                  <a:pt x="9637797" y="3439839"/>
                  <a:pt x="9656881" y="3333361"/>
                </a:cubicBezTo>
                <a:cubicBezTo>
                  <a:pt x="9696972" y="3116116"/>
                  <a:pt x="9713720" y="2891570"/>
                  <a:pt x="9782066" y="2680771"/>
                </a:cubicBezTo>
                <a:cubicBezTo>
                  <a:pt x="9788129" y="2661952"/>
                  <a:pt x="9829478" y="2637374"/>
                  <a:pt x="9854151" y="2642862"/>
                </a:cubicBezTo>
                <a:close/>
                <a:moveTo>
                  <a:pt x="11114299" y="2390555"/>
                </a:moveTo>
                <a:lnTo>
                  <a:pt x="11113373" y="2392739"/>
                </a:lnTo>
                <a:lnTo>
                  <a:pt x="11117197" y="2394358"/>
                </a:lnTo>
                <a:cubicBezTo>
                  <a:pt x="11116333" y="2393349"/>
                  <a:pt x="11115474" y="2392343"/>
                  <a:pt x="11114299" y="2390555"/>
                </a:cubicBezTo>
                <a:close/>
                <a:moveTo>
                  <a:pt x="10506276" y="2118977"/>
                </a:moveTo>
                <a:cubicBezTo>
                  <a:pt x="10510550" y="2257918"/>
                  <a:pt x="10470507" y="2393544"/>
                  <a:pt x="10431542" y="2525128"/>
                </a:cubicBezTo>
                <a:cubicBezTo>
                  <a:pt x="10417502" y="2571972"/>
                  <a:pt x="10403548" y="2620144"/>
                  <a:pt x="10391375" y="2667145"/>
                </a:cubicBezTo>
                <a:cubicBezTo>
                  <a:pt x="10377290" y="2721696"/>
                  <a:pt x="10366481" y="2777642"/>
                  <a:pt x="10355047" y="2832031"/>
                </a:cubicBezTo>
                <a:lnTo>
                  <a:pt x="10336080" y="2927011"/>
                </a:lnTo>
                <a:cubicBezTo>
                  <a:pt x="10349636" y="2893472"/>
                  <a:pt x="10367643" y="2846374"/>
                  <a:pt x="10389394" y="2782834"/>
                </a:cubicBezTo>
                <a:cubicBezTo>
                  <a:pt x="10448427" y="2611467"/>
                  <a:pt x="10546967" y="2325483"/>
                  <a:pt x="10506276" y="2118977"/>
                </a:cubicBezTo>
                <a:close/>
                <a:moveTo>
                  <a:pt x="11538179" y="2090376"/>
                </a:moveTo>
                <a:cubicBezTo>
                  <a:pt x="11552237" y="2136248"/>
                  <a:pt x="11565750" y="2181883"/>
                  <a:pt x="11577479" y="2228695"/>
                </a:cubicBezTo>
                <a:lnTo>
                  <a:pt x="11586754" y="2266098"/>
                </a:lnTo>
                <a:cubicBezTo>
                  <a:pt x="11593656" y="2295423"/>
                  <a:pt x="11600787" y="2324193"/>
                  <a:pt x="11609011" y="2353427"/>
                </a:cubicBezTo>
                <a:cubicBezTo>
                  <a:pt x="11644349" y="2475257"/>
                  <a:pt x="11704023" y="2591295"/>
                  <a:pt x="11761579" y="2703223"/>
                </a:cubicBezTo>
                <a:cubicBezTo>
                  <a:pt x="11802170" y="2782214"/>
                  <a:pt x="11843944" y="2862994"/>
                  <a:pt x="11877711" y="2947465"/>
                </a:cubicBezTo>
                <a:cubicBezTo>
                  <a:pt x="11815017" y="2640863"/>
                  <a:pt x="11724956" y="2342636"/>
                  <a:pt x="11538179" y="2090376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11488421" y="2034549"/>
                </a:moveTo>
                <a:cubicBezTo>
                  <a:pt x="11459234" y="2371132"/>
                  <a:pt x="11651925" y="2658088"/>
                  <a:pt x="11840356" y="2932293"/>
                </a:cubicBezTo>
                <a:cubicBezTo>
                  <a:pt x="11809128" y="2858555"/>
                  <a:pt x="11772688" y="2786473"/>
                  <a:pt x="11736331" y="2715710"/>
                </a:cubicBezTo>
                <a:cubicBezTo>
                  <a:pt x="11678147" y="2602235"/>
                  <a:pt x="11617611" y="2485181"/>
                  <a:pt x="11581560" y="2360474"/>
                </a:cubicBezTo>
                <a:cubicBezTo>
                  <a:pt x="11573334" y="2331239"/>
                  <a:pt x="11565889" y="2301693"/>
                  <a:pt x="11558442" y="2272139"/>
                </a:cubicBezTo>
                <a:lnTo>
                  <a:pt x="11549169" y="2234734"/>
                </a:lnTo>
                <a:cubicBezTo>
                  <a:pt x="11532130" y="2167007"/>
                  <a:pt x="11511443" y="2100302"/>
                  <a:pt x="11488421" y="2034549"/>
                </a:cubicBezTo>
                <a:close/>
                <a:moveTo>
                  <a:pt x="10468916" y="2032338"/>
                </a:moveTo>
                <a:cubicBezTo>
                  <a:pt x="10450533" y="2081859"/>
                  <a:pt x="10434093" y="2132840"/>
                  <a:pt x="10421480" y="2185446"/>
                </a:cubicBezTo>
                <a:cubicBezTo>
                  <a:pt x="10388668" y="2317695"/>
                  <a:pt x="10374105" y="2457032"/>
                  <a:pt x="10351264" y="2591574"/>
                </a:cubicBezTo>
                <a:cubicBezTo>
                  <a:pt x="10332355" y="2700098"/>
                  <a:pt x="10281261" y="2959166"/>
                  <a:pt x="10294485" y="2991809"/>
                </a:cubicBezTo>
                <a:lnTo>
                  <a:pt x="10327850" y="2826310"/>
                </a:lnTo>
                <a:cubicBezTo>
                  <a:pt x="10338741" y="2771690"/>
                  <a:pt x="10350331" y="2715434"/>
                  <a:pt x="10364099" y="2660098"/>
                </a:cubicBezTo>
                <a:cubicBezTo>
                  <a:pt x="10376185" y="2611783"/>
                  <a:pt x="10390682" y="2563843"/>
                  <a:pt x="10404725" y="2516991"/>
                </a:cubicBezTo>
                <a:cubicBezTo>
                  <a:pt x="10443463" y="2385961"/>
                  <a:pt x="10483500" y="2250332"/>
                  <a:pt x="10478071" y="2114122"/>
                </a:cubicBezTo>
                <a:cubicBezTo>
                  <a:pt x="10476867" y="2086568"/>
                  <a:pt x="10473555" y="2059413"/>
                  <a:pt x="10468916" y="2032338"/>
                </a:cubicBezTo>
                <a:close/>
                <a:moveTo>
                  <a:pt x="10573132" y="1991479"/>
                </a:moveTo>
                <a:cubicBezTo>
                  <a:pt x="10722027" y="2144650"/>
                  <a:pt x="10877543" y="2280670"/>
                  <a:pt x="11066880" y="2371770"/>
                </a:cubicBezTo>
                <a:cubicBezTo>
                  <a:pt x="10930664" y="2234271"/>
                  <a:pt x="10767866" y="2088089"/>
                  <a:pt x="10573132" y="1991479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lnTo>
                  <a:pt x="5764974" y="2799609"/>
                </a:ln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10578769" y="1962963"/>
                </a:moveTo>
                <a:cubicBezTo>
                  <a:pt x="10773649" y="2057701"/>
                  <a:pt x="10936285" y="2201237"/>
                  <a:pt x="11073823" y="2338658"/>
                </a:cubicBezTo>
                <a:cubicBezTo>
                  <a:pt x="10938241" y="2169232"/>
                  <a:pt x="10752627" y="1968969"/>
                  <a:pt x="10578769" y="1962963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9518298" y="1338235"/>
                </a:moveTo>
                <a:cubicBezTo>
                  <a:pt x="9531977" y="1651120"/>
                  <a:pt x="9677527" y="1999242"/>
                  <a:pt x="9838009" y="2272553"/>
                </a:cubicBezTo>
                <a:cubicBezTo>
                  <a:pt x="9825312" y="2235634"/>
                  <a:pt x="9815180" y="2197225"/>
                  <a:pt x="9805906" y="2159819"/>
                </a:cubicBezTo>
                <a:lnTo>
                  <a:pt x="9801623" y="2142555"/>
                </a:lnTo>
                <a:cubicBezTo>
                  <a:pt x="9756626" y="1964482"/>
                  <a:pt x="9698390" y="1787247"/>
                  <a:pt x="9628671" y="1617375"/>
                </a:cubicBezTo>
                <a:cubicBezTo>
                  <a:pt x="9618364" y="1593060"/>
                  <a:pt x="9608603" y="1568967"/>
                  <a:pt x="9598299" y="1544643"/>
                </a:cubicBezTo>
                <a:cubicBezTo>
                  <a:pt x="9570133" y="1477354"/>
                  <a:pt x="9541339" y="1408510"/>
                  <a:pt x="9518298" y="1338235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9528078" y="1278636"/>
                </a:moveTo>
                <a:cubicBezTo>
                  <a:pt x="9552982" y="1365794"/>
                  <a:pt x="9588937" y="1451189"/>
                  <a:pt x="9623946" y="1534260"/>
                </a:cubicBezTo>
                <a:lnTo>
                  <a:pt x="9654858" y="1607218"/>
                </a:lnTo>
                <a:cubicBezTo>
                  <a:pt x="9724183" y="1774989"/>
                  <a:pt x="9781702" y="1949347"/>
                  <a:pt x="9826304" y="2125320"/>
                </a:cubicBezTo>
                <a:cubicBezTo>
                  <a:pt x="9794296" y="1963695"/>
                  <a:pt x="9753660" y="1804203"/>
                  <a:pt x="9701198" y="1646797"/>
                </a:cubicBezTo>
                <a:cubicBezTo>
                  <a:pt x="9655682" y="1511000"/>
                  <a:pt x="9586050" y="1397178"/>
                  <a:pt x="9528078" y="1278636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9441752" y="1245311"/>
                </a:moveTo>
                <a:cubicBezTo>
                  <a:pt x="9367449" y="1271794"/>
                  <a:pt x="9313207" y="1329954"/>
                  <a:pt x="9278979" y="1406236"/>
                </a:cubicBezTo>
                <a:cubicBezTo>
                  <a:pt x="9261017" y="1445630"/>
                  <a:pt x="9242585" y="1502850"/>
                  <a:pt x="9235540" y="1546869"/>
                </a:cubicBezTo>
                <a:cubicBezTo>
                  <a:pt x="9223867" y="1618535"/>
                  <a:pt x="9230001" y="1614698"/>
                  <a:pt x="9264074" y="1557016"/>
                </a:cubicBezTo>
                <a:cubicBezTo>
                  <a:pt x="9325587" y="1454296"/>
                  <a:pt x="9384605" y="1349880"/>
                  <a:pt x="9441752" y="1245311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cubicBezTo>
                  <a:pt x="6567440" y="1204628"/>
                  <a:pt x="6586456" y="1194658"/>
                  <a:pt x="6605473" y="1184686"/>
                </a:cubicBez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473491" y="3921431"/>
                  <a:pt x="1402113" y="4025542"/>
                  <a:pt x="1325720" y="4125411"/>
                </a:cubicBezTo>
                <a:lnTo>
                  <a:pt x="1206279" y="4267200"/>
                </a:lnTo>
                <a:lnTo>
                  <a:pt x="1115040" y="4267200"/>
                </a:lnTo>
                <a:lnTo>
                  <a:pt x="1258195" y="4099624"/>
                </a:lnTo>
                <a:cubicBezTo>
                  <a:pt x="1315987" y="4027073"/>
                  <a:pt x="1371166" y="3952247"/>
                  <a:pt x="1423113" y="3874565"/>
                </a:cubicBezTo>
                <a:lnTo>
                  <a:pt x="1260565" y="4031982"/>
                </a:lnTo>
                <a:cubicBezTo>
                  <a:pt x="1197929" y="4092559"/>
                  <a:pt x="1134310" y="4154329"/>
                  <a:pt x="1073327" y="4218727"/>
                </a:cubicBezTo>
                <a:lnTo>
                  <a:pt x="1032294" y="4267200"/>
                </a:lnTo>
                <a:lnTo>
                  <a:pt x="993830" y="4267200"/>
                </a:lnTo>
                <a:lnTo>
                  <a:pt x="1051860" y="4198693"/>
                </a:lnTo>
                <a:cubicBezTo>
                  <a:pt x="1113440" y="4133732"/>
                  <a:pt x="1177549" y="4071540"/>
                  <a:pt x="1240607" y="4010401"/>
                </a:cubicBezTo>
                <a:lnTo>
                  <a:pt x="1310106" y="3943217"/>
                </a:lnTo>
                <a:cubicBezTo>
                  <a:pt x="1174685" y="4033303"/>
                  <a:pt x="1054913" y="4139624"/>
                  <a:pt x="952103" y="4265972"/>
                </a:cubicBezTo>
                <a:lnTo>
                  <a:pt x="951207" y="4267200"/>
                </a:lnTo>
                <a:lnTo>
                  <a:pt x="862760" y="4267200"/>
                </a:lnTo>
                <a:lnTo>
                  <a:pt x="909145" y="4199225"/>
                </a:ln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549674" y="4147907"/>
                  <a:pt x="460581" y="4194508"/>
                  <a:pt x="372807" y="4243651"/>
                </a:cubicBezTo>
                <a:lnTo>
                  <a:pt x="332830" y="4267200"/>
                </a:lnTo>
                <a:lnTo>
                  <a:pt x="168301" y="4267200"/>
                </a:lnTo>
                <a:lnTo>
                  <a:pt x="278002" y="4201399"/>
                </a:lnTo>
                <a:cubicBezTo>
                  <a:pt x="359885" y="4153808"/>
                  <a:pt x="442683" y="4107866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519814" y="4027898"/>
                  <a:pt x="352828" y="4127506"/>
                  <a:pt x="192528" y="4236299"/>
                </a:cubicBezTo>
                <a:lnTo>
                  <a:pt x="148586" y="4267200"/>
                </a:lnTo>
                <a:lnTo>
                  <a:pt x="98116" y="4267200"/>
                </a:lnTo>
                <a:lnTo>
                  <a:pt x="169669" y="4216852"/>
                </a:lnTo>
                <a:cubicBezTo>
                  <a:pt x="333361" y="4105506"/>
                  <a:pt x="504130" y="4002947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ubicBezTo>
                  <a:pt x="1247578" y="3654578"/>
                  <a:pt x="1180153" y="3656293"/>
                  <a:pt x="1109304" y="3669030"/>
                </a:cubicBezTo>
                <a:cubicBezTo>
                  <a:pt x="794692" y="3725281"/>
                  <a:pt x="516258" y="3901624"/>
                  <a:pt x="258951" y="4111994"/>
                </a:cubicBezTo>
                <a:lnTo>
                  <a:pt x="80807" y="4267200"/>
                </a:lnTo>
                <a:lnTo>
                  <a:pt x="0" y="4267200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12149131" y="959050"/>
                </a:moveTo>
                <a:cubicBezTo>
                  <a:pt x="12135265" y="975072"/>
                  <a:pt x="12121401" y="991089"/>
                  <a:pt x="12105664" y="1006960"/>
                </a:cubicBezTo>
                <a:cubicBezTo>
                  <a:pt x="12040174" y="1071943"/>
                  <a:pt x="11966532" y="1125748"/>
                  <a:pt x="11883102" y="1184424"/>
                </a:cubicBezTo>
                <a:cubicBezTo>
                  <a:pt x="11822339" y="1227583"/>
                  <a:pt x="11746281" y="1281016"/>
                  <a:pt x="11665174" y="1317493"/>
                </a:cubicBezTo>
                <a:cubicBezTo>
                  <a:pt x="11640620" y="1328342"/>
                  <a:pt x="11615753" y="1338416"/>
                  <a:pt x="11590337" y="1348256"/>
                </a:cubicBezTo>
                <a:cubicBezTo>
                  <a:pt x="11556383" y="1361567"/>
                  <a:pt x="11523739" y="1374791"/>
                  <a:pt x="11492588" y="1390573"/>
                </a:cubicBezTo>
                <a:cubicBezTo>
                  <a:pt x="11632969" y="1358579"/>
                  <a:pt x="11770492" y="1298342"/>
                  <a:pt x="11888865" y="1220988"/>
                </a:cubicBezTo>
                <a:cubicBezTo>
                  <a:pt x="11984266" y="1158366"/>
                  <a:pt x="12085135" y="1064584"/>
                  <a:pt x="12149131" y="959050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12190084" y="854709"/>
                </a:moveTo>
                <a:cubicBezTo>
                  <a:pt x="12181324" y="863235"/>
                  <a:pt x="12172252" y="870980"/>
                  <a:pt x="12162947" y="879275"/>
                </a:cubicBezTo>
                <a:cubicBezTo>
                  <a:pt x="12028326" y="998039"/>
                  <a:pt x="11883371" y="1121443"/>
                  <a:pt x="11721478" y="1216434"/>
                </a:cubicBezTo>
                <a:lnTo>
                  <a:pt x="11680712" y="1239730"/>
                </a:lnTo>
                <a:cubicBezTo>
                  <a:pt x="11620220" y="1274640"/>
                  <a:pt x="11558177" y="1310180"/>
                  <a:pt x="11505347" y="1352837"/>
                </a:cubicBezTo>
                <a:cubicBezTo>
                  <a:pt x="11530133" y="1341442"/>
                  <a:pt x="11555544" y="1331600"/>
                  <a:pt x="11580962" y="1321759"/>
                </a:cubicBezTo>
                <a:cubicBezTo>
                  <a:pt x="11605590" y="1312227"/>
                  <a:pt x="11630227" y="1302697"/>
                  <a:pt x="11654234" y="1291618"/>
                </a:cubicBezTo>
                <a:cubicBezTo>
                  <a:pt x="11733018" y="1256083"/>
                  <a:pt x="11807521" y="1203284"/>
                  <a:pt x="11867274" y="1160983"/>
                </a:cubicBezTo>
                <a:cubicBezTo>
                  <a:pt x="11949151" y="1102940"/>
                  <a:pt x="12022324" y="1050225"/>
                  <a:pt x="12086035" y="986418"/>
                </a:cubicBezTo>
                <a:cubicBezTo>
                  <a:pt x="12128278" y="944429"/>
                  <a:pt x="12163191" y="899980"/>
                  <a:pt x="12190084" y="854709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cubicBezTo>
                  <a:pt x="5405093" y="912428"/>
                  <a:pt x="5432627" y="913077"/>
                  <a:pt x="5460148" y="911442"/>
                </a:cubicBez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8924104" y="777000"/>
                </a:moveTo>
                <a:cubicBezTo>
                  <a:pt x="8923664" y="782606"/>
                  <a:pt x="8922673" y="787979"/>
                  <a:pt x="8921999" y="794136"/>
                </a:cubicBezTo>
                <a:cubicBezTo>
                  <a:pt x="8919582" y="810498"/>
                  <a:pt x="8917940" y="826538"/>
                  <a:pt x="8916066" y="843129"/>
                </a:cubicBezTo>
                <a:cubicBezTo>
                  <a:pt x="8910698" y="896870"/>
                  <a:pt x="8909926" y="951907"/>
                  <a:pt x="8909852" y="1005313"/>
                </a:cubicBezTo>
                <a:cubicBezTo>
                  <a:pt x="8907936" y="1206014"/>
                  <a:pt x="8906433" y="1413328"/>
                  <a:pt x="8936982" y="1614896"/>
                </a:cubicBezTo>
                <a:lnTo>
                  <a:pt x="8939706" y="1632791"/>
                </a:lnTo>
                <a:lnTo>
                  <a:pt x="8946691" y="1680170"/>
                </a:lnTo>
                <a:cubicBezTo>
                  <a:pt x="8947341" y="1669501"/>
                  <a:pt x="8947217" y="1659149"/>
                  <a:pt x="8947643" y="1649028"/>
                </a:cubicBezTo>
                <a:cubicBezTo>
                  <a:pt x="8950646" y="1394060"/>
                  <a:pt x="8954155" y="1130296"/>
                  <a:pt x="8931687" y="871628"/>
                </a:cubicBezTo>
                <a:lnTo>
                  <a:pt x="8929804" y="850229"/>
                </a:lnTo>
                <a:cubicBezTo>
                  <a:pt x="8927750" y="826182"/>
                  <a:pt x="8925696" y="802134"/>
                  <a:pt x="8924104" y="777000"/>
                </a:cubicBezTo>
                <a:close/>
                <a:moveTo>
                  <a:pt x="8951219" y="764662"/>
                </a:moveTo>
                <a:cubicBezTo>
                  <a:pt x="8952434" y="792211"/>
                  <a:pt x="8955277" y="820458"/>
                  <a:pt x="8957270" y="847698"/>
                </a:cubicBezTo>
                <a:lnTo>
                  <a:pt x="8959153" y="869097"/>
                </a:lnTo>
                <a:cubicBezTo>
                  <a:pt x="8981354" y="1119277"/>
                  <a:pt x="8978808" y="1373147"/>
                  <a:pt x="8976081" y="1619865"/>
                </a:cubicBezTo>
                <a:cubicBezTo>
                  <a:pt x="9043646" y="1335574"/>
                  <a:pt x="9035127" y="1045475"/>
                  <a:pt x="8951219" y="764662"/>
                </a:cubicBezTo>
                <a:close/>
                <a:moveTo>
                  <a:pt x="8898081" y="630137"/>
                </a:moveTo>
                <a:cubicBezTo>
                  <a:pt x="8735190" y="940376"/>
                  <a:pt x="8800852" y="1302315"/>
                  <a:pt x="8910095" y="1626691"/>
                </a:cubicBezTo>
                <a:lnTo>
                  <a:pt x="8908822" y="1619067"/>
                </a:lnTo>
                <a:cubicBezTo>
                  <a:pt x="8877873" y="1415398"/>
                  <a:pt x="8879292" y="1206762"/>
                  <a:pt x="8881669" y="1004967"/>
                </a:cubicBezTo>
                <a:cubicBezTo>
                  <a:pt x="8881975" y="951016"/>
                  <a:pt x="8882434" y="895204"/>
                  <a:pt x="8888265" y="840369"/>
                </a:cubicBezTo>
                <a:cubicBezTo>
                  <a:pt x="8890137" y="823783"/>
                  <a:pt x="8892011" y="807192"/>
                  <a:pt x="8894429" y="790831"/>
                </a:cubicBezTo>
                <a:cubicBezTo>
                  <a:pt x="8901122" y="737010"/>
                  <a:pt x="8907725" y="681866"/>
                  <a:pt x="8898081" y="630137"/>
                </a:cubicBezTo>
                <a:close/>
                <a:moveTo>
                  <a:pt x="11491396" y="623931"/>
                </a:moveTo>
                <a:cubicBezTo>
                  <a:pt x="11465686" y="637515"/>
                  <a:pt x="11440209" y="650546"/>
                  <a:pt x="11413329" y="662344"/>
                </a:cubicBezTo>
                <a:cubicBezTo>
                  <a:pt x="11268660" y="727282"/>
                  <a:pt x="11113102" y="758642"/>
                  <a:pt x="10966547" y="818916"/>
                </a:cubicBezTo>
                <a:cubicBezTo>
                  <a:pt x="10793574" y="889896"/>
                  <a:pt x="10652020" y="1008307"/>
                  <a:pt x="10498883" y="1111507"/>
                </a:cubicBezTo>
                <a:cubicBezTo>
                  <a:pt x="10559155" y="1098395"/>
                  <a:pt x="10616158" y="1067158"/>
                  <a:pt x="10671292" y="1035777"/>
                </a:cubicBezTo>
                <a:lnTo>
                  <a:pt x="10685894" y="1027151"/>
                </a:lnTo>
                <a:cubicBezTo>
                  <a:pt x="10821548" y="950027"/>
                  <a:pt x="10965272" y="882756"/>
                  <a:pt x="11104337" y="817377"/>
                </a:cubicBezTo>
                <a:cubicBezTo>
                  <a:pt x="11233375" y="757414"/>
                  <a:pt x="11364889" y="694633"/>
                  <a:pt x="11491396" y="623931"/>
                </a:cubicBezTo>
                <a:close/>
                <a:moveTo>
                  <a:pt x="10779304" y="584486"/>
                </a:moveTo>
                <a:cubicBezTo>
                  <a:pt x="10740583" y="648568"/>
                  <a:pt x="10699136" y="711502"/>
                  <a:pt x="10658378" y="772788"/>
                </a:cubicBezTo>
                <a:cubicBezTo>
                  <a:pt x="10594579" y="868744"/>
                  <a:pt x="10529620" y="967431"/>
                  <a:pt x="10475581" y="1070739"/>
                </a:cubicBezTo>
                <a:cubicBezTo>
                  <a:pt x="10578194" y="966751"/>
                  <a:pt x="10672522" y="819977"/>
                  <a:pt x="10735178" y="693281"/>
                </a:cubicBezTo>
                <a:close/>
                <a:moveTo>
                  <a:pt x="10132488" y="518596"/>
                </a:moveTo>
                <a:cubicBezTo>
                  <a:pt x="10047856" y="532980"/>
                  <a:pt x="9963302" y="548687"/>
                  <a:pt x="9879465" y="567273"/>
                </a:cubicBezTo>
                <a:cubicBezTo>
                  <a:pt x="9683016" y="611580"/>
                  <a:pt x="9523495" y="697916"/>
                  <a:pt x="9364243" y="809468"/>
                </a:cubicBezTo>
                <a:cubicBezTo>
                  <a:pt x="9364793" y="809701"/>
                  <a:pt x="9365336" y="809931"/>
                  <a:pt x="9366655" y="809848"/>
                </a:cubicBezTo>
                <a:cubicBezTo>
                  <a:pt x="9558665" y="728900"/>
                  <a:pt x="9742999" y="656935"/>
                  <a:pt x="9914233" y="596159"/>
                </a:cubicBezTo>
                <a:close/>
                <a:moveTo>
                  <a:pt x="10264524" y="501747"/>
                </a:moveTo>
                <a:lnTo>
                  <a:pt x="9922837" y="622979"/>
                </a:lnTo>
                <a:cubicBezTo>
                  <a:pt x="9763806" y="679263"/>
                  <a:pt x="9594234" y="745243"/>
                  <a:pt x="9416908" y="818889"/>
                </a:cubicBezTo>
                <a:cubicBezTo>
                  <a:pt x="9417689" y="818579"/>
                  <a:pt x="9417689" y="818579"/>
                  <a:pt x="9418234" y="818810"/>
                </a:cubicBezTo>
                <a:cubicBezTo>
                  <a:pt x="9717394" y="764555"/>
                  <a:pt x="10002904" y="633058"/>
                  <a:pt x="10264524" y="501747"/>
                </a:cubicBezTo>
                <a:close/>
                <a:moveTo>
                  <a:pt x="10802699" y="488163"/>
                </a:moveTo>
                <a:lnTo>
                  <a:pt x="10618739" y="734118"/>
                </a:lnTo>
                <a:lnTo>
                  <a:pt x="10604580" y="753877"/>
                </a:lnTo>
                <a:cubicBezTo>
                  <a:pt x="10575714" y="793161"/>
                  <a:pt x="10550336" y="828772"/>
                  <a:pt x="10529643" y="867004"/>
                </a:cubicBezTo>
                <a:cubicBezTo>
                  <a:pt x="10501301" y="918746"/>
                  <a:pt x="10479284" y="973805"/>
                  <a:pt x="10462194" y="1035452"/>
                </a:cubicBezTo>
                <a:cubicBezTo>
                  <a:pt x="10514547" y="939156"/>
                  <a:pt x="10575176" y="847655"/>
                  <a:pt x="10635117" y="757788"/>
                </a:cubicBezTo>
                <a:cubicBezTo>
                  <a:pt x="10692800" y="670189"/>
                  <a:pt x="10751735" y="581180"/>
                  <a:pt x="10802699" y="488163"/>
                </a:cubicBezTo>
                <a:close/>
                <a:moveTo>
                  <a:pt x="10359107" y="485136"/>
                </a:moveTo>
                <a:cubicBezTo>
                  <a:pt x="10100692" y="616512"/>
                  <a:pt x="9815681" y="755947"/>
                  <a:pt x="9515108" y="825701"/>
                </a:cubicBezTo>
                <a:cubicBezTo>
                  <a:pt x="9825509" y="831572"/>
                  <a:pt x="10104184" y="667562"/>
                  <a:pt x="10359107" y="485136"/>
                </a:cubicBezTo>
                <a:close/>
                <a:moveTo>
                  <a:pt x="11886089" y="483936"/>
                </a:moveTo>
                <a:cubicBezTo>
                  <a:pt x="11800033" y="547295"/>
                  <a:pt x="11710455" y="605296"/>
                  <a:pt x="11622890" y="661575"/>
                </a:cubicBezTo>
                <a:cubicBezTo>
                  <a:pt x="11437051" y="781189"/>
                  <a:pt x="11244843" y="905190"/>
                  <a:pt x="11038640" y="996875"/>
                </a:cubicBezTo>
                <a:cubicBezTo>
                  <a:pt x="10885656" y="1064725"/>
                  <a:pt x="10725662" y="1114166"/>
                  <a:pt x="10561310" y="1145020"/>
                </a:cubicBezTo>
                <a:cubicBezTo>
                  <a:pt x="10596460" y="1154752"/>
                  <a:pt x="10632933" y="1164394"/>
                  <a:pt x="10675127" y="1163586"/>
                </a:cubicBezTo>
                <a:cubicBezTo>
                  <a:pt x="10827145" y="1160350"/>
                  <a:pt x="10989398" y="1058435"/>
                  <a:pt x="11120351" y="990907"/>
                </a:cubicBezTo>
                <a:cubicBezTo>
                  <a:pt x="11302032" y="897860"/>
                  <a:pt x="11481110" y="797268"/>
                  <a:pt x="11648506" y="680145"/>
                </a:cubicBezTo>
                <a:cubicBezTo>
                  <a:pt x="11691733" y="649515"/>
                  <a:pt x="11821224" y="550475"/>
                  <a:pt x="11886089" y="483936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10784544" y="465669"/>
                </a:moveTo>
                <a:cubicBezTo>
                  <a:pt x="10662409" y="521478"/>
                  <a:pt x="10422179" y="894258"/>
                  <a:pt x="10426419" y="1062158"/>
                </a:cubicBezTo>
                <a:cubicBezTo>
                  <a:pt x="10438657" y="1011968"/>
                  <a:pt x="10453241" y="965354"/>
                  <a:pt x="10471732" y="921679"/>
                </a:cubicBezTo>
                <a:cubicBezTo>
                  <a:pt x="10481672" y="898200"/>
                  <a:pt x="10492705" y="875187"/>
                  <a:pt x="10504824" y="852631"/>
                </a:cubicBezTo>
                <a:cubicBezTo>
                  <a:pt x="10526215" y="812759"/>
                  <a:pt x="10552604" y="776291"/>
                  <a:pt x="10582237" y="736692"/>
                </a:cubicBezTo>
                <a:lnTo>
                  <a:pt x="10596401" y="716935"/>
                </a:lnTo>
                <a:cubicBezTo>
                  <a:pt x="10661482" y="628604"/>
                  <a:pt x="10720448" y="548625"/>
                  <a:pt x="10784544" y="465669"/>
                </a:cubicBezTo>
                <a:close/>
                <a:moveTo>
                  <a:pt x="11916494" y="422768"/>
                </a:moveTo>
                <a:cubicBezTo>
                  <a:pt x="11840345" y="436884"/>
                  <a:pt x="11770712" y="482734"/>
                  <a:pt x="11703185" y="528178"/>
                </a:cubicBezTo>
                <a:lnTo>
                  <a:pt x="11680755" y="543149"/>
                </a:lnTo>
                <a:cubicBezTo>
                  <a:pt x="11503085" y="661715"/>
                  <a:pt x="11307002" y="753816"/>
                  <a:pt x="11116818" y="842623"/>
                </a:cubicBezTo>
                <a:cubicBezTo>
                  <a:pt x="10977992" y="907459"/>
                  <a:pt x="10835051" y="974411"/>
                  <a:pt x="10700164" y="1051220"/>
                </a:cubicBezTo>
                <a:lnTo>
                  <a:pt x="10685570" y="1059849"/>
                </a:lnTo>
                <a:cubicBezTo>
                  <a:pt x="10652486" y="1078679"/>
                  <a:pt x="10619176" y="1098052"/>
                  <a:pt x="10584288" y="1113543"/>
                </a:cubicBezTo>
                <a:cubicBezTo>
                  <a:pt x="10736655" y="1082118"/>
                  <a:pt x="10884823" y="1034762"/>
                  <a:pt x="11026698" y="971858"/>
                </a:cubicBezTo>
                <a:cubicBezTo>
                  <a:pt x="11231114" y="881353"/>
                  <a:pt x="11422542" y="757667"/>
                  <a:pt x="11607604" y="638368"/>
                </a:cubicBezTo>
                <a:cubicBezTo>
                  <a:pt x="11712249" y="570645"/>
                  <a:pt x="11819449" y="501435"/>
                  <a:pt x="11919452" y="423380"/>
                </a:cubicBezTo>
                <a:cubicBezTo>
                  <a:pt x="11918363" y="422918"/>
                  <a:pt x="11917811" y="422686"/>
                  <a:pt x="11916494" y="422768"/>
                </a:cubicBezTo>
                <a:close/>
                <a:moveTo>
                  <a:pt x="8148168" y="416949"/>
                </a:moveTo>
                <a:cubicBezTo>
                  <a:pt x="8041447" y="489578"/>
                  <a:pt x="7951585" y="589312"/>
                  <a:pt x="7862052" y="694330"/>
                </a:cubicBezTo>
                <a:lnTo>
                  <a:pt x="7808002" y="759654"/>
                </a:lnTo>
                <a:close/>
                <a:moveTo>
                  <a:pt x="8295299" y="416143"/>
                </a:moveTo>
                <a:cubicBezTo>
                  <a:pt x="8303328" y="454953"/>
                  <a:pt x="8309263" y="494162"/>
                  <a:pt x="8309124" y="534021"/>
                </a:cubicBezTo>
                <a:cubicBezTo>
                  <a:pt x="8309177" y="581042"/>
                  <a:pt x="8301211" y="627240"/>
                  <a:pt x="8293154" y="672115"/>
                </a:cubicBezTo>
                <a:cubicBezTo>
                  <a:pt x="8287455" y="703824"/>
                  <a:pt x="8281839" y="736857"/>
                  <a:pt x="8279099" y="769176"/>
                </a:cubicBezTo>
                <a:cubicBezTo>
                  <a:pt x="8271208" y="866910"/>
                  <a:pt x="8290164" y="965070"/>
                  <a:pt x="8309186" y="1060039"/>
                </a:cubicBezTo>
                <a:cubicBezTo>
                  <a:pt x="8338258" y="1208834"/>
                  <a:pt x="8368983" y="1362838"/>
                  <a:pt x="8410512" y="1511108"/>
                </a:cubicBezTo>
                <a:cubicBezTo>
                  <a:pt x="8445511" y="1186645"/>
                  <a:pt x="8463496" y="815698"/>
                  <a:pt x="8351657" y="521768"/>
                </a:cubicBezTo>
                <a:cubicBezTo>
                  <a:pt x="8336376" y="481820"/>
                  <a:pt x="8314355" y="448679"/>
                  <a:pt x="8295299" y="416143"/>
                </a:cubicBezTo>
                <a:close/>
                <a:moveTo>
                  <a:pt x="8266483" y="414244"/>
                </a:moveTo>
                <a:cubicBezTo>
                  <a:pt x="8162811" y="736679"/>
                  <a:pt x="8223592" y="1050836"/>
                  <a:pt x="8343425" y="1357811"/>
                </a:cubicBezTo>
                <a:cubicBezTo>
                  <a:pt x="8320496" y="1259904"/>
                  <a:pt x="8300994" y="1161513"/>
                  <a:pt x="8282114" y="1064671"/>
                </a:cubicBezTo>
                <a:cubicBezTo>
                  <a:pt x="8263238" y="967838"/>
                  <a:pt x="8243336" y="867346"/>
                  <a:pt x="8251298" y="766414"/>
                </a:cubicBezTo>
                <a:cubicBezTo>
                  <a:pt x="8253954" y="732777"/>
                  <a:pt x="8259797" y="699198"/>
                  <a:pt x="8265729" y="666939"/>
                </a:cubicBezTo>
                <a:cubicBezTo>
                  <a:pt x="8273319" y="623158"/>
                  <a:pt x="8281376" y="578281"/>
                  <a:pt x="8281494" y="533909"/>
                </a:cubicBezTo>
                <a:cubicBezTo>
                  <a:pt x="8281080" y="493822"/>
                  <a:pt x="8274834" y="453832"/>
                  <a:pt x="8266483" y="414244"/>
                </a:cubicBezTo>
                <a:close/>
                <a:moveTo>
                  <a:pt x="8140802" y="388720"/>
                </a:moveTo>
                <a:cubicBezTo>
                  <a:pt x="8028462" y="422924"/>
                  <a:pt x="7941106" y="490876"/>
                  <a:pt x="7860379" y="596411"/>
                </a:cubicBezTo>
                <a:cubicBezTo>
                  <a:pt x="7812773" y="658663"/>
                  <a:pt x="7772566" y="720182"/>
                  <a:pt x="7737688" y="790400"/>
                </a:cubicBezTo>
                <a:cubicBezTo>
                  <a:pt x="7733439" y="798902"/>
                  <a:pt x="7729892" y="805767"/>
                  <a:pt x="7726885" y="812869"/>
                </a:cubicBezTo>
                <a:cubicBezTo>
                  <a:pt x="7764906" y="767160"/>
                  <a:pt x="7802380" y="721219"/>
                  <a:pt x="7840490" y="676832"/>
                </a:cubicBezTo>
                <a:cubicBezTo>
                  <a:pt x="7933738" y="567590"/>
                  <a:pt x="8028101" y="463327"/>
                  <a:pt x="8140802" y="388720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cubicBezTo>
                  <a:pt x="5242649" y="257191"/>
                  <a:pt x="5225558" y="257369"/>
                  <a:pt x="5208466" y="257550"/>
                </a:cubicBez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cubicBezTo>
                  <a:pt x="5227195" y="227945"/>
                  <a:pt x="5244285" y="227765"/>
                  <a:pt x="5261015" y="227087"/>
                </a:cubicBez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9095810" y="0"/>
                </a:moveTo>
                <a:lnTo>
                  <a:pt x="9215999" y="0"/>
                </a:lnTo>
                <a:lnTo>
                  <a:pt x="9250991" y="17650"/>
                </a:lnTo>
                <a:cubicBezTo>
                  <a:pt x="9345825" y="54329"/>
                  <a:pt x="9448424" y="64330"/>
                  <a:pt x="9551793" y="69947"/>
                </a:cubicBezTo>
                <a:cubicBezTo>
                  <a:pt x="9773323" y="81971"/>
                  <a:pt x="9993517" y="56091"/>
                  <a:pt x="10211701" y="15192"/>
                </a:cubicBezTo>
                <a:cubicBezTo>
                  <a:pt x="10030564" y="37013"/>
                  <a:pt x="9847820" y="45912"/>
                  <a:pt x="9665014" y="41266"/>
                </a:cubicBezTo>
                <a:cubicBezTo>
                  <a:pt x="9560295" y="38460"/>
                  <a:pt x="9467175" y="31066"/>
                  <a:pt x="9382567" y="18583"/>
                </a:cubicBezTo>
                <a:lnTo>
                  <a:pt x="9283159" y="0"/>
                </a:lnTo>
                <a:lnTo>
                  <a:pt x="9469266" y="0"/>
                </a:lnTo>
                <a:lnTo>
                  <a:pt x="9504117" y="4274"/>
                </a:lnTo>
                <a:cubicBezTo>
                  <a:pt x="9555272" y="8689"/>
                  <a:pt x="9609472" y="11637"/>
                  <a:pt x="9667223" y="13232"/>
                </a:cubicBezTo>
                <a:cubicBezTo>
                  <a:pt x="9740740" y="15225"/>
                  <a:pt x="9814266" y="15008"/>
                  <a:pt x="9887703" y="12601"/>
                </a:cubicBezTo>
                <a:lnTo>
                  <a:pt x="10088930" y="0"/>
                </a:lnTo>
                <a:lnTo>
                  <a:pt x="10544171" y="0"/>
                </a:lnTo>
                <a:lnTo>
                  <a:pt x="10392396" y="36772"/>
                </a:lnTo>
                <a:cubicBezTo>
                  <a:pt x="10070832" y="110795"/>
                  <a:pt x="9739873" y="167441"/>
                  <a:pt x="9413803" y="131277"/>
                </a:cubicBezTo>
                <a:cubicBezTo>
                  <a:pt x="9315472" y="120226"/>
                  <a:pt x="9243539" y="84460"/>
                  <a:pt x="9174626" y="44983"/>
                </a:cubicBezTo>
                <a:close/>
                <a:moveTo>
                  <a:pt x="8474998" y="0"/>
                </a:moveTo>
                <a:lnTo>
                  <a:pt x="8573502" y="0"/>
                </a:lnTo>
                <a:lnTo>
                  <a:pt x="8659539" y="117664"/>
                </a:lnTo>
                <a:cubicBezTo>
                  <a:pt x="8833725" y="341427"/>
                  <a:pt x="9029703" y="551148"/>
                  <a:pt x="9248507" y="743734"/>
                </a:cubicBezTo>
                <a:cubicBezTo>
                  <a:pt x="9268744" y="761313"/>
                  <a:pt x="9289217" y="778348"/>
                  <a:pt x="9309457" y="795932"/>
                </a:cubicBezTo>
                <a:cubicBezTo>
                  <a:pt x="9458210" y="686371"/>
                  <a:pt x="9607233" y="585288"/>
                  <a:pt x="9785496" y="530713"/>
                </a:cubicBezTo>
                <a:cubicBezTo>
                  <a:pt x="10009630" y="462073"/>
                  <a:pt x="10250992" y="434854"/>
                  <a:pt x="10482828" y="399738"/>
                </a:cubicBezTo>
                <a:cubicBezTo>
                  <a:pt x="10519933" y="394202"/>
                  <a:pt x="10478550" y="453937"/>
                  <a:pt x="10468382" y="461219"/>
                </a:cubicBezTo>
                <a:cubicBezTo>
                  <a:pt x="10161572" y="688641"/>
                  <a:pt x="9818370" y="924476"/>
                  <a:pt x="9430790" y="895589"/>
                </a:cubicBezTo>
                <a:cubicBezTo>
                  <a:pt x="9617112" y="1044003"/>
                  <a:pt x="9813963" y="1178199"/>
                  <a:pt x="10019780" y="1298815"/>
                </a:cubicBezTo>
                <a:cubicBezTo>
                  <a:pt x="10142151" y="1263712"/>
                  <a:pt x="10256792" y="1186061"/>
                  <a:pt x="10372218" y="1146081"/>
                </a:cubicBezTo>
                <a:cubicBezTo>
                  <a:pt x="10279439" y="901425"/>
                  <a:pt x="10751513" y="443317"/>
                  <a:pt x="10896429" y="310883"/>
                </a:cubicBezTo>
                <a:cubicBezTo>
                  <a:pt x="10907980" y="300321"/>
                  <a:pt x="10927341" y="295643"/>
                  <a:pt x="10919735" y="318176"/>
                </a:cubicBezTo>
                <a:cubicBezTo>
                  <a:pt x="10845552" y="531416"/>
                  <a:pt x="10769057" y="750112"/>
                  <a:pt x="10637064" y="935661"/>
                </a:cubicBezTo>
                <a:cubicBezTo>
                  <a:pt x="10618262" y="961821"/>
                  <a:pt x="10471373" y="1105010"/>
                  <a:pt x="10516995" y="1070245"/>
                </a:cubicBezTo>
                <a:cubicBezTo>
                  <a:pt x="10630585" y="984423"/>
                  <a:pt x="10740230" y="886628"/>
                  <a:pt x="10868835" y="815534"/>
                </a:cubicBezTo>
                <a:cubicBezTo>
                  <a:pt x="11133493" y="669415"/>
                  <a:pt x="11435682" y="612577"/>
                  <a:pt x="11704547" y="465665"/>
                </a:cubicBezTo>
                <a:cubicBezTo>
                  <a:pt x="11748194" y="441649"/>
                  <a:pt x="11962368" y="287033"/>
                  <a:pt x="12033562" y="350012"/>
                </a:cubicBezTo>
                <a:cubicBezTo>
                  <a:pt x="12042008" y="357446"/>
                  <a:pt x="12029170" y="377121"/>
                  <a:pt x="12025537" y="382666"/>
                </a:cubicBezTo>
                <a:cubicBezTo>
                  <a:pt x="11835636" y="694348"/>
                  <a:pt x="11402055" y="895784"/>
                  <a:pt x="11088649" y="1056676"/>
                </a:cubicBezTo>
                <a:cubicBezTo>
                  <a:pt x="10916755" y="1144851"/>
                  <a:pt x="10757473" y="1230645"/>
                  <a:pt x="10561600" y="1229477"/>
                </a:cubicBezTo>
                <a:cubicBezTo>
                  <a:pt x="10456897" y="1228927"/>
                  <a:pt x="10388434" y="1221837"/>
                  <a:pt x="10280797" y="1263181"/>
                </a:cubicBezTo>
                <a:cubicBezTo>
                  <a:pt x="10214114" y="1288380"/>
                  <a:pt x="10149765" y="1312641"/>
                  <a:pt x="10083376" y="1334114"/>
                </a:cubicBezTo>
                <a:cubicBezTo>
                  <a:pt x="10323674" y="1470609"/>
                  <a:pt x="10574467" y="1588379"/>
                  <a:pt x="10832582" y="1687356"/>
                </a:cubicBezTo>
                <a:cubicBezTo>
                  <a:pt x="10835145" y="1685866"/>
                  <a:pt x="10837160" y="1684144"/>
                  <a:pt x="10839263" y="1683743"/>
                </a:cubicBezTo>
                <a:cubicBezTo>
                  <a:pt x="11026680" y="1639479"/>
                  <a:pt x="11198523" y="1559010"/>
                  <a:pt x="11350910" y="1443899"/>
                </a:cubicBezTo>
                <a:cubicBezTo>
                  <a:pt x="11353302" y="1439761"/>
                  <a:pt x="11356166" y="1434532"/>
                  <a:pt x="11360346" y="1429225"/>
                </a:cubicBezTo>
                <a:cubicBezTo>
                  <a:pt x="11568454" y="1154547"/>
                  <a:pt x="11893126" y="995756"/>
                  <a:pt x="12167580" y="789523"/>
                </a:cubicBezTo>
                <a:lnTo>
                  <a:pt x="12192000" y="769876"/>
                </a:lnTo>
                <a:lnTo>
                  <a:pt x="12192000" y="802845"/>
                </a:lnTo>
                <a:lnTo>
                  <a:pt x="12173558" y="821317"/>
                </a:lnTo>
                <a:cubicBezTo>
                  <a:pt x="12156328" y="839775"/>
                  <a:pt x="12135859" y="862655"/>
                  <a:pt x="12117398" y="877374"/>
                </a:cubicBezTo>
                <a:cubicBezTo>
                  <a:pt x="11911342" y="1038644"/>
                  <a:pt x="11659100" y="1158472"/>
                  <a:pt x="11472926" y="1344259"/>
                </a:cubicBezTo>
                <a:cubicBezTo>
                  <a:pt x="11530856" y="1294104"/>
                  <a:pt x="11599815" y="1254410"/>
                  <a:pt x="11666978" y="1215889"/>
                </a:cubicBezTo>
                <a:cubicBezTo>
                  <a:pt x="11680568" y="1208123"/>
                  <a:pt x="11694155" y="1200357"/>
                  <a:pt x="11707200" y="1192361"/>
                </a:cubicBezTo>
                <a:cubicBezTo>
                  <a:pt x="11867081" y="1099094"/>
                  <a:pt x="12010478" y="976320"/>
                  <a:pt x="12144637" y="858646"/>
                </a:cubicBezTo>
                <a:lnTo>
                  <a:pt x="12192000" y="810414"/>
                </a:lnTo>
                <a:lnTo>
                  <a:pt x="12192000" y="916439"/>
                </a:lnTo>
                <a:lnTo>
                  <a:pt x="12150630" y="982925"/>
                </a:lnTo>
                <a:cubicBezTo>
                  <a:pt x="11972246" y="1237618"/>
                  <a:pt x="11719654" y="1416530"/>
                  <a:pt x="11389484" y="1469889"/>
                </a:cubicBezTo>
                <a:cubicBezTo>
                  <a:pt x="11249700" y="1582602"/>
                  <a:pt x="11093517" y="1667134"/>
                  <a:pt x="10923736" y="1721439"/>
                </a:cubicBezTo>
                <a:cubicBezTo>
                  <a:pt x="10979487" y="1741826"/>
                  <a:pt x="11035469" y="1761662"/>
                  <a:pt x="11091913" y="1780406"/>
                </a:cubicBezTo>
                <a:cubicBezTo>
                  <a:pt x="11318237" y="1855623"/>
                  <a:pt x="11544464" y="1908264"/>
                  <a:pt x="11771238" y="1944400"/>
                </a:cubicBezTo>
                <a:cubicBezTo>
                  <a:pt x="11775181" y="1939634"/>
                  <a:pt x="11778904" y="1935410"/>
                  <a:pt x="11783166" y="1931422"/>
                </a:cubicBezTo>
                <a:cubicBezTo>
                  <a:pt x="11885723" y="1797152"/>
                  <a:pt x="11990570" y="1669642"/>
                  <a:pt x="12131988" y="1574357"/>
                </a:cubicBezTo>
                <a:lnTo>
                  <a:pt x="12192000" y="1537429"/>
                </a:lnTo>
                <a:lnTo>
                  <a:pt x="12192000" y="1589108"/>
                </a:lnTo>
                <a:lnTo>
                  <a:pt x="12112105" y="1640352"/>
                </a:lnTo>
                <a:cubicBezTo>
                  <a:pt x="12011319" y="1713959"/>
                  <a:pt x="11928638" y="1801479"/>
                  <a:pt x="11849203" y="1900149"/>
                </a:cubicBezTo>
                <a:cubicBezTo>
                  <a:pt x="11883038" y="1876488"/>
                  <a:pt x="11915071" y="1849494"/>
                  <a:pt x="11946326" y="1822808"/>
                </a:cubicBezTo>
                <a:cubicBezTo>
                  <a:pt x="11980834" y="1792997"/>
                  <a:pt x="12017130" y="1762011"/>
                  <a:pt x="12055863" y="1735914"/>
                </a:cubicBezTo>
                <a:cubicBezTo>
                  <a:pt x="12086678" y="1714840"/>
                  <a:pt x="12119524" y="1696556"/>
                  <a:pt x="12150816" y="1678902"/>
                </a:cubicBezTo>
                <a:lnTo>
                  <a:pt x="12192000" y="1655121"/>
                </a:lnTo>
                <a:lnTo>
                  <a:pt x="12192000" y="1686869"/>
                </a:lnTo>
                <a:lnTo>
                  <a:pt x="12163772" y="1703058"/>
                </a:lnTo>
                <a:cubicBezTo>
                  <a:pt x="12132704" y="1720165"/>
                  <a:pt x="12100405" y="1738677"/>
                  <a:pt x="12070597" y="1758893"/>
                </a:cubicBezTo>
                <a:cubicBezTo>
                  <a:pt x="12033422" y="1784357"/>
                  <a:pt x="11997904" y="1815035"/>
                  <a:pt x="11963621" y="1844299"/>
                </a:cubicBezTo>
                <a:cubicBezTo>
                  <a:pt x="11938421" y="1865816"/>
                  <a:pt x="11913214" y="1887338"/>
                  <a:pt x="11886604" y="1907617"/>
                </a:cubicBezTo>
                <a:cubicBezTo>
                  <a:pt x="11977116" y="1884856"/>
                  <a:pt x="12067233" y="1841647"/>
                  <a:pt x="12153575" y="1786372"/>
                </a:cubicBezTo>
                <a:lnTo>
                  <a:pt x="12192000" y="1759693"/>
                </a:lnTo>
                <a:lnTo>
                  <a:pt x="12192000" y="1809459"/>
                </a:lnTo>
                <a:lnTo>
                  <a:pt x="12121362" y="1857561"/>
                </a:lnTo>
                <a:cubicBezTo>
                  <a:pt x="12048187" y="1902591"/>
                  <a:pt x="11972544" y="1939172"/>
                  <a:pt x="11895949" y="1963079"/>
                </a:cubicBezTo>
                <a:lnTo>
                  <a:pt x="12192000" y="1990579"/>
                </a:lnTo>
                <a:lnTo>
                  <a:pt x="12192000" y="2065582"/>
                </a:lnTo>
                <a:lnTo>
                  <a:pt x="12153918" y="2063926"/>
                </a:lnTo>
                <a:lnTo>
                  <a:pt x="12192000" y="2085104"/>
                </a:lnTo>
                <a:lnTo>
                  <a:pt x="12192000" y="2178471"/>
                </a:lnTo>
                <a:lnTo>
                  <a:pt x="12085355" y="2122457"/>
                </a:lnTo>
                <a:lnTo>
                  <a:pt x="12192000" y="2196158"/>
                </a:lnTo>
                <a:lnTo>
                  <a:pt x="12192000" y="2230374"/>
                </a:lnTo>
                <a:lnTo>
                  <a:pt x="12041237" y="2126309"/>
                </a:lnTo>
                <a:cubicBezTo>
                  <a:pt x="12076493" y="2177612"/>
                  <a:pt x="12124001" y="2222030"/>
                  <a:pt x="12174450" y="2262541"/>
                </a:cubicBezTo>
                <a:lnTo>
                  <a:pt x="12192000" y="2275857"/>
                </a:lnTo>
                <a:lnTo>
                  <a:pt x="12192000" y="2377131"/>
                </a:lnTo>
                <a:lnTo>
                  <a:pt x="12155801" y="2349925"/>
                </a:lnTo>
                <a:cubicBezTo>
                  <a:pt x="12047062" y="2264619"/>
                  <a:pt x="11950704" y="2181979"/>
                  <a:pt x="11930164" y="2041945"/>
                </a:cubicBezTo>
                <a:cubicBezTo>
                  <a:pt x="11807338" y="2027929"/>
                  <a:pt x="11684723" y="2008847"/>
                  <a:pt x="11561767" y="1984479"/>
                </a:cubicBezTo>
                <a:cubicBezTo>
                  <a:pt x="11829168" y="2318516"/>
                  <a:pt x="11916257" y="2737804"/>
                  <a:pt x="11987997" y="3153822"/>
                </a:cubicBezTo>
                <a:cubicBezTo>
                  <a:pt x="11991834" y="3176690"/>
                  <a:pt x="11945766" y="3233800"/>
                  <a:pt x="11926558" y="3203134"/>
                </a:cubicBezTo>
                <a:cubicBezTo>
                  <a:pt x="11688637" y="2826855"/>
                  <a:pt x="11343207" y="2452063"/>
                  <a:pt x="11440430" y="1973028"/>
                </a:cubicBezTo>
                <a:cubicBezTo>
                  <a:pt x="11441503" y="1968973"/>
                  <a:pt x="11443583" y="1964061"/>
                  <a:pt x="11446754" y="1959605"/>
                </a:cubicBezTo>
                <a:cubicBezTo>
                  <a:pt x="11314670" y="1929437"/>
                  <a:pt x="11182797" y="1894208"/>
                  <a:pt x="11050651" y="1850495"/>
                </a:cubicBezTo>
                <a:cubicBezTo>
                  <a:pt x="10825423" y="1775743"/>
                  <a:pt x="10604642" y="1687421"/>
                  <a:pt x="10389960" y="1586232"/>
                </a:cubicBezTo>
                <a:cubicBezTo>
                  <a:pt x="10423849" y="1697796"/>
                  <a:pt x="10481699" y="1805979"/>
                  <a:pt x="10500699" y="1913175"/>
                </a:cubicBezTo>
                <a:cubicBezTo>
                  <a:pt x="10502971" y="1915419"/>
                  <a:pt x="10505550" y="1918445"/>
                  <a:pt x="10507814" y="1920694"/>
                </a:cubicBezTo>
                <a:cubicBezTo>
                  <a:pt x="10511536" y="1916469"/>
                  <a:pt x="10515800" y="1912482"/>
                  <a:pt x="10518908" y="1911226"/>
                </a:cubicBezTo>
                <a:cubicBezTo>
                  <a:pt x="10803133" y="1788841"/>
                  <a:pt x="11118572" y="2264893"/>
                  <a:pt x="11258935" y="2442781"/>
                </a:cubicBezTo>
                <a:cubicBezTo>
                  <a:pt x="11271929" y="2459223"/>
                  <a:pt x="11230610" y="2515770"/>
                  <a:pt x="11211663" y="2510325"/>
                </a:cubicBezTo>
                <a:cubicBezTo>
                  <a:pt x="10952813" y="2437432"/>
                  <a:pt x="10754880" y="2286035"/>
                  <a:pt x="10571295" y="2105302"/>
                </a:cubicBezTo>
                <a:cubicBezTo>
                  <a:pt x="10593939" y="2333141"/>
                  <a:pt x="10477445" y="2625036"/>
                  <a:pt x="10435737" y="2805672"/>
                </a:cubicBezTo>
                <a:cubicBezTo>
                  <a:pt x="10398299" y="2965580"/>
                  <a:pt x="10359478" y="3078554"/>
                  <a:pt x="10206831" y="3151701"/>
                </a:cubicBezTo>
                <a:cubicBezTo>
                  <a:pt x="10193935" y="3157832"/>
                  <a:pt x="10194572" y="3142650"/>
                  <a:pt x="10196482" y="3135084"/>
                </a:cubicBezTo>
                <a:cubicBezTo>
                  <a:pt x="10274073" y="2811909"/>
                  <a:pt x="10304290" y="2478979"/>
                  <a:pt x="10381882" y="2155807"/>
                </a:cubicBezTo>
                <a:cubicBezTo>
                  <a:pt x="10395105" y="2100241"/>
                  <a:pt x="10437104" y="2020803"/>
                  <a:pt x="10439260" y="1962486"/>
                </a:cubicBezTo>
                <a:cubicBezTo>
                  <a:pt x="10439491" y="1961942"/>
                  <a:pt x="10439175" y="1961166"/>
                  <a:pt x="10439409" y="1960615"/>
                </a:cubicBezTo>
                <a:cubicBezTo>
                  <a:pt x="10439475" y="1957427"/>
                  <a:pt x="10440085" y="1954468"/>
                  <a:pt x="10439915" y="1951821"/>
                </a:cubicBezTo>
                <a:cubicBezTo>
                  <a:pt x="10433959" y="1836632"/>
                  <a:pt x="10332627" y="1683636"/>
                  <a:pt x="10314241" y="1556749"/>
                </a:cubicBezTo>
                <a:cubicBezTo>
                  <a:pt x="10313847" y="1554649"/>
                  <a:pt x="10314451" y="1551688"/>
                  <a:pt x="10315061" y="1548729"/>
                </a:cubicBezTo>
                <a:cubicBezTo>
                  <a:pt x="10038413" y="1412938"/>
                  <a:pt x="9774128" y="1254043"/>
                  <a:pt x="9526158" y="1071804"/>
                </a:cubicBezTo>
                <a:cubicBezTo>
                  <a:pt x="9586547" y="1245450"/>
                  <a:pt x="9699054" y="1407035"/>
                  <a:pt x="9758689" y="1585512"/>
                </a:cubicBezTo>
                <a:cubicBezTo>
                  <a:pt x="9851296" y="1860991"/>
                  <a:pt x="9909066" y="2144264"/>
                  <a:pt x="9941392" y="2432858"/>
                </a:cubicBezTo>
                <a:cubicBezTo>
                  <a:pt x="9942776" y="2446319"/>
                  <a:pt x="9898852" y="2512059"/>
                  <a:pt x="9887724" y="2495762"/>
                </a:cubicBezTo>
                <a:cubicBezTo>
                  <a:pt x="9758830" y="2305989"/>
                  <a:pt x="9675953" y="2083557"/>
                  <a:pt x="9587446" y="1872898"/>
                </a:cubicBezTo>
                <a:cubicBezTo>
                  <a:pt x="9504836" y="1675682"/>
                  <a:pt x="9450239" y="1492905"/>
                  <a:pt x="9462810" y="1288346"/>
                </a:cubicBezTo>
                <a:cubicBezTo>
                  <a:pt x="9416080" y="1372857"/>
                  <a:pt x="9368030" y="1457457"/>
                  <a:pt x="9318575" y="1540820"/>
                </a:cubicBezTo>
                <a:cubicBezTo>
                  <a:pt x="9284037" y="1599587"/>
                  <a:pt x="9257140" y="1661598"/>
                  <a:pt x="9191090" y="1688355"/>
                </a:cubicBezTo>
                <a:cubicBezTo>
                  <a:pt x="9186426" y="1690241"/>
                  <a:pt x="9179411" y="1688563"/>
                  <a:pt x="9177757" y="1683354"/>
                </a:cubicBezTo>
                <a:cubicBezTo>
                  <a:pt x="9143528" y="1583238"/>
                  <a:pt x="9220115" y="1420588"/>
                  <a:pt x="9274865" y="1336896"/>
                </a:cubicBezTo>
                <a:cubicBezTo>
                  <a:pt x="9324504" y="1260695"/>
                  <a:pt x="9393212" y="1200294"/>
                  <a:pt x="9478649" y="1173376"/>
                </a:cubicBezTo>
                <a:cubicBezTo>
                  <a:pt x="9479343" y="1171736"/>
                  <a:pt x="9480811" y="1169782"/>
                  <a:pt x="9482281" y="1167830"/>
                </a:cubicBezTo>
                <a:cubicBezTo>
                  <a:pt x="9463542" y="1119335"/>
                  <a:pt x="9448141" y="1069035"/>
                  <a:pt x="9438637" y="1015438"/>
                </a:cubicBezTo>
                <a:cubicBezTo>
                  <a:pt x="9438473" y="1012795"/>
                  <a:pt x="9438847" y="1010377"/>
                  <a:pt x="9439458" y="1007420"/>
                </a:cubicBezTo>
                <a:cubicBezTo>
                  <a:pt x="9356819" y="944106"/>
                  <a:pt x="9275563" y="877509"/>
                  <a:pt x="9197105" y="808882"/>
                </a:cubicBezTo>
                <a:cubicBezTo>
                  <a:pt x="9119732" y="740719"/>
                  <a:pt x="9045390" y="669969"/>
                  <a:pt x="8973607" y="597733"/>
                </a:cubicBezTo>
                <a:cubicBezTo>
                  <a:pt x="9117865" y="988437"/>
                  <a:pt x="9115639" y="1402749"/>
                  <a:pt x="8967512" y="1795211"/>
                </a:cubicBezTo>
                <a:cubicBezTo>
                  <a:pt x="8964595" y="1803635"/>
                  <a:pt x="8922055" y="1866099"/>
                  <a:pt x="8912526" y="1841464"/>
                </a:cubicBezTo>
                <a:cubicBezTo>
                  <a:pt x="8756044" y="1433999"/>
                  <a:pt x="8647107" y="967467"/>
                  <a:pt x="8893391" y="572788"/>
                </a:cubicBezTo>
                <a:cubicBezTo>
                  <a:pt x="8896018" y="568101"/>
                  <a:pt x="8899507" y="564428"/>
                  <a:pt x="8902990" y="560750"/>
                </a:cubicBezTo>
                <a:cubicBezTo>
                  <a:pt x="8907633" y="554349"/>
                  <a:pt x="8913596" y="547863"/>
                  <a:pt x="8919102" y="542471"/>
                </a:cubicBezTo>
                <a:cubicBezTo>
                  <a:pt x="8828814" y="448553"/>
                  <a:pt x="8743025" y="351231"/>
                  <a:pt x="8661728" y="250903"/>
                </a:cubicBezTo>
                <a:close/>
                <a:moveTo>
                  <a:pt x="8357758" y="0"/>
                </a:moveTo>
                <a:lnTo>
                  <a:pt x="8405492" y="0"/>
                </a:lnTo>
                <a:lnTo>
                  <a:pt x="8392083" y="30495"/>
                </a:lnTo>
                <a:cubicBezTo>
                  <a:pt x="8354166" y="121698"/>
                  <a:pt x="8324318" y="217584"/>
                  <a:pt x="8339888" y="306259"/>
                </a:cubicBezTo>
                <a:cubicBezTo>
                  <a:pt x="8364400" y="446040"/>
                  <a:pt x="8455049" y="577127"/>
                  <a:pt x="8473847" y="727373"/>
                </a:cubicBezTo>
                <a:cubicBezTo>
                  <a:pt x="8510300" y="1013846"/>
                  <a:pt x="8488635" y="1326579"/>
                  <a:pt x="8454081" y="1611960"/>
                </a:cubicBezTo>
                <a:cubicBezTo>
                  <a:pt x="8452268" y="1625361"/>
                  <a:pt x="8409518" y="1692886"/>
                  <a:pt x="8396000" y="1663986"/>
                </a:cubicBezTo>
                <a:cubicBezTo>
                  <a:pt x="8190763" y="1233305"/>
                  <a:pt x="8063839" y="818387"/>
                  <a:pt x="8238881" y="368438"/>
                </a:cubicBezTo>
                <a:lnTo>
                  <a:pt x="7668140" y="942511"/>
                </a:lnTo>
                <a:cubicBezTo>
                  <a:pt x="7658137" y="952438"/>
                  <a:pt x="7629107" y="972341"/>
                  <a:pt x="7637853" y="942567"/>
                </a:cubicBezTo>
                <a:cubicBezTo>
                  <a:pt x="7690270" y="771614"/>
                  <a:pt x="7793861" y="624255"/>
                  <a:pt x="7909649" y="489150"/>
                </a:cubicBezTo>
                <a:cubicBezTo>
                  <a:pt x="8010566" y="370919"/>
                  <a:pt x="8112174" y="322520"/>
                  <a:pt x="8256182" y="301724"/>
                </a:cubicBezTo>
                <a:cubicBezTo>
                  <a:pt x="8255907" y="293239"/>
                  <a:pt x="8255408" y="285302"/>
                  <a:pt x="8255912" y="276498"/>
                </a:cubicBezTo>
                <a:cubicBezTo>
                  <a:pt x="8260651" y="221208"/>
                  <a:pt x="8285427" y="155085"/>
                  <a:pt x="8315225" y="89075"/>
                </a:cubicBezTo>
                <a:close/>
                <a:moveTo>
                  <a:pt x="7497388" y="0"/>
                </a:moveTo>
                <a:lnTo>
                  <a:pt x="7560921" y="0"/>
                </a:lnTo>
                <a:lnTo>
                  <a:pt x="7546742" y="68966"/>
                </a:lnTo>
                <a:cubicBezTo>
                  <a:pt x="7513334" y="225436"/>
                  <a:pt x="7494394" y="379659"/>
                  <a:pt x="7488853" y="535687"/>
                </a:cubicBezTo>
                <a:lnTo>
                  <a:pt x="7529509" y="380358"/>
                </a:lnTo>
                <a:cubicBezTo>
                  <a:pt x="7546426" y="316055"/>
                  <a:pt x="7563725" y="249346"/>
                  <a:pt x="7585939" y="184712"/>
                </a:cubicBezTo>
                <a:cubicBezTo>
                  <a:pt x="7597162" y="152119"/>
                  <a:pt x="7609478" y="119997"/>
                  <a:pt x="7621792" y="87864"/>
                </a:cubicBezTo>
                <a:lnTo>
                  <a:pt x="7654204" y="0"/>
                </a:lnTo>
                <a:lnTo>
                  <a:pt x="7683986" y="0"/>
                </a:lnTo>
                <a:lnTo>
                  <a:pt x="7647914" y="97640"/>
                </a:lnTo>
                <a:cubicBezTo>
                  <a:pt x="7635833" y="129221"/>
                  <a:pt x="7623516" y="161350"/>
                  <a:pt x="7612524" y="193392"/>
                </a:cubicBezTo>
                <a:cubicBezTo>
                  <a:pt x="7590775" y="256933"/>
                  <a:pt x="7573702" y="323103"/>
                  <a:pt x="7557013" y="386853"/>
                </a:cubicBezTo>
                <a:lnTo>
                  <a:pt x="7517286" y="539999"/>
                </a:lnTo>
                <a:cubicBezTo>
                  <a:pt x="7579804" y="409054"/>
                  <a:pt x="7648790" y="283748"/>
                  <a:pt x="7704204" y="152292"/>
                </a:cubicBezTo>
                <a:lnTo>
                  <a:pt x="7756975" y="0"/>
                </a:lnTo>
                <a:lnTo>
                  <a:pt x="7837329" y="0"/>
                </a:lnTo>
                <a:lnTo>
                  <a:pt x="7821760" y="65656"/>
                </a:lnTo>
                <a:cubicBezTo>
                  <a:pt x="7739780" y="311007"/>
                  <a:pt x="7576279" y="519263"/>
                  <a:pt x="7488925" y="763628"/>
                </a:cubicBezTo>
                <a:cubicBezTo>
                  <a:pt x="7478308" y="793254"/>
                  <a:pt x="7422482" y="826275"/>
                  <a:pt x="7419999" y="774360"/>
                </a:cubicBezTo>
                <a:cubicBezTo>
                  <a:pt x="7407159" y="524115"/>
                  <a:pt x="7434412" y="279259"/>
                  <a:pt x="7487820" y="37416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cubicBezTo>
                  <a:pt x="6396578" y="1848113"/>
                  <a:pt x="6466739" y="1878148"/>
                  <a:pt x="6537433" y="1907790"/>
                </a:cubicBez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08" name="Rectangle 107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57201"/>
            <a:ext cx="11277600" cy="5943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4015877-691A-4CC9-AC19-980917EEE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990599"/>
            <a:ext cx="9906000" cy="685800"/>
          </a:xfrm>
        </p:spPr>
        <p:txBody>
          <a:bodyPr anchor="t">
            <a:normAutofit/>
          </a:bodyPr>
          <a:lstStyle/>
          <a:p>
            <a:r>
              <a:rPr lang="de-DE" sz="4000"/>
              <a:t>Proyectos</a:t>
            </a:r>
          </a:p>
        </p:txBody>
      </p:sp>
      <p:graphicFrame>
        <p:nvGraphicFramePr>
          <p:cNvPr id="45" name="Inhaltsplatzhalter 2">
            <a:extLst>
              <a:ext uri="{FF2B5EF4-FFF2-40B4-BE49-F238E27FC236}">
                <a16:creationId xmlns:a16="http://schemas.microsoft.com/office/drawing/2014/main" id="{A75D57FC-C53A-4910-8CAA-1454FB4D1A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4070662"/>
              </p:ext>
            </p:extLst>
          </p:nvPr>
        </p:nvGraphicFramePr>
        <p:xfrm>
          <a:off x="685800" y="2137228"/>
          <a:ext cx="10820400" cy="3733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75917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709F1D5-B0F1-4714-A239-E5B61C161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28FB460-D3FF-4440-A020-05982A09E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0546" y="1011045"/>
            <a:ext cx="4369859" cy="4369859"/>
          </a:xfrm>
          <a:prstGeom prst="roundRect">
            <a:avLst>
              <a:gd name="adj" fmla="val 27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8B157EA-8E5F-B197-74A2-2B5460156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826" y="1112969"/>
            <a:ext cx="3937298" cy="4166010"/>
          </a:xfrm>
        </p:spPr>
        <p:txBody>
          <a:bodyPr>
            <a:normAutofit/>
          </a:bodyPr>
          <a:lstStyle/>
          <a:p>
            <a:r>
              <a:rPr lang="es-ES" b="1">
                <a:solidFill>
                  <a:srgbClr val="FFFFFF"/>
                </a:solidFill>
              </a:rPr>
              <a:t>INFORME DE GESTIÓN 2025</a:t>
            </a:r>
            <a:br>
              <a:rPr lang="es-ES" b="1">
                <a:solidFill>
                  <a:srgbClr val="FFFFFF"/>
                </a:solidFill>
              </a:rPr>
            </a:br>
            <a:endParaRPr lang="de-DE">
              <a:solidFill>
                <a:srgbClr val="FFFFFF"/>
              </a:solidFill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E4F3078-C4FB-D432-7444-533586035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20880"/>
            <a:ext cx="5257799" cy="4889350"/>
          </a:xfrm>
        </p:spPr>
        <p:txBody>
          <a:bodyPr anchor="t">
            <a:normAutofit/>
          </a:bodyPr>
          <a:lstStyle/>
          <a:p>
            <a:r>
              <a:rPr lang="es-ES" sz="2000" b="1"/>
              <a:t>Fundación La Abuela</a:t>
            </a:r>
            <a:endParaRPr lang="es-ES" sz="2000"/>
          </a:p>
          <a:p>
            <a:pPr marL="0" indent="0">
              <a:buNone/>
            </a:pPr>
            <a:r>
              <a:rPr lang="es-ES" sz="2000" b="1"/>
              <a:t> Introducción</a:t>
            </a:r>
          </a:p>
          <a:p>
            <a:r>
              <a:rPr lang="es-ES" sz="2000"/>
              <a:t>El año 2025 representó un periodo de importantes avances para la Fundación La Abuela, marcado por el fortalecimiento de nuestro compromiso social con comunidades vulnerables, especialmente con niños y madres cabeza de familia.</a:t>
            </a:r>
          </a:p>
          <a:p>
            <a:r>
              <a:rPr lang="es-ES" sz="2000"/>
              <a:t>Durante este año desarrollamos diversas actividades sociales, recreativas y solidarias que nos permitieron acompañar a diferentes comunidades, llevando apoyo, esperanza y momentos de alegría. Cada una de estas acciones reafirma nuestra misión de contribuir al bienestar integral de la niñez y promover valores de solidaridad y amor por el prójimo.</a:t>
            </a:r>
          </a:p>
          <a:p>
            <a:endParaRPr lang="de-DE" sz="200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18308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78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790BDD6-C513-D95E-6EB8-6402E5BC8F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s-ES" sz="1400" b="1" dirty="0"/>
              <a:t>Visita al proyecto comunitario en Caucheras – Urabá</a:t>
            </a:r>
          </a:p>
          <a:p>
            <a:pPr marL="0" indent="0">
              <a:buNone/>
            </a:pPr>
            <a:r>
              <a:rPr lang="es-ES" sz="1400" dirty="0"/>
              <a:t>En el mes de junio de 2025, la Fundación realizó una visita al proyecto comunitario ubicado en la comunidad de </a:t>
            </a:r>
            <a:r>
              <a:rPr lang="es-ES" sz="1400" b="1" dirty="0"/>
              <a:t>Caucheras, en la región de Urabá</a:t>
            </a:r>
            <a:r>
              <a:rPr lang="es-ES" sz="1400" dirty="0"/>
              <a:t>. Durante esta jornada se desarrollaron actividades dirigidas principalmente a niños y madres de la comunidad.</a:t>
            </a:r>
          </a:p>
          <a:p>
            <a:pPr marL="0" indent="0">
              <a:buNone/>
            </a:pPr>
            <a:r>
              <a:rPr lang="es-ES" sz="1400" dirty="0"/>
              <a:t>Las actividades incluyeron espacios recreativos, juegos, dinámicas grupales y momentos de integración que permitieron fortalecer los vínculos comunitarios. Asimismo, se brindó acompañamiento a las familias, generando un ambiente de confianza y cercanía con la comunidad.</a:t>
            </a:r>
          </a:p>
          <a:p>
            <a:pPr marL="0" indent="0">
              <a:buNone/>
            </a:pPr>
            <a:r>
              <a:rPr lang="es-ES" sz="1400" dirty="0"/>
              <a:t>Esta visita fue una experiencia significativa que reafirmó nuestro compromiso de seguir trabajando por el bienestar de la niñez y el fortalecimiento de las comunidades.</a:t>
            </a:r>
          </a:p>
          <a:p>
            <a:pPr marL="0" indent="0">
              <a:buNone/>
            </a:pPr>
            <a:r>
              <a:rPr lang="es-ES" sz="1400" b="1" dirty="0"/>
              <a:t> Jornada solidaria internacional en Matanzas, Cuba</a:t>
            </a:r>
          </a:p>
          <a:p>
            <a:pPr marL="0" indent="0">
              <a:buNone/>
            </a:pPr>
            <a:r>
              <a:rPr lang="es-ES" sz="1400" dirty="0"/>
              <a:t>En el mes de octubre de 2025, la Fundación La Abuela tuvo la oportunidad de realizar una jornada solidaria en la ciudad de </a:t>
            </a:r>
            <a:r>
              <a:rPr lang="es-ES" sz="1400" b="1" dirty="0"/>
              <a:t>Matanzas, Cuba</a:t>
            </a:r>
            <a:r>
              <a:rPr lang="es-ES" sz="1400" dirty="0"/>
              <a:t>. Para nuestra organización, este viaje representó un logro muy importante, ya que nos permitió extender nuestra labor social más allá de nuestras fronteras.</a:t>
            </a:r>
          </a:p>
          <a:p>
            <a:pPr marL="0" indent="0">
              <a:buNone/>
            </a:pPr>
            <a:r>
              <a:rPr lang="es-ES" sz="1400" dirty="0"/>
              <a:t>Durante la visita se llevaron ayudas destinadas a los niños de la comunidad, quienes se encuentran entre los grupos más afectados por las dificultades sociales y económicas. Se realizaron diversas actividades recreativas como juegos, dinámicas, rondas infantiles y espacios de integración.</a:t>
            </a:r>
          </a:p>
          <a:p>
            <a:pPr marL="0" indent="0">
              <a:buNone/>
            </a:pPr>
            <a:r>
              <a:rPr lang="es-ES" sz="1400" dirty="0"/>
              <a:t>Adicionalmente, se hizo entrega de regalos a los niños, generando momentos de alegría y esperanza. Para todos los integrantes de la Fundación fue profundamente gratificante poder compartir con ellos y brindarles cariño, acompañamiento y apoyo.</a:t>
            </a:r>
          </a:p>
          <a:p>
            <a:endParaRPr lang="de-DE" sz="13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1101509-8972-A7CD-13EF-F23FC18998C5}"/>
              </a:ext>
            </a:extLst>
          </p:cNvPr>
          <p:cNvSpPr txBox="1"/>
          <p:nvPr/>
        </p:nvSpPr>
        <p:spPr>
          <a:xfrm>
            <a:off x="558165" y="2807915"/>
            <a:ext cx="61540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s-ES" sz="2800" b="1" dirty="0"/>
              <a:t>Matanzas, Cuba</a:t>
            </a:r>
          </a:p>
        </p:txBody>
      </p:sp>
    </p:spTree>
    <p:extLst>
      <p:ext uri="{BB962C8B-B14F-4D97-AF65-F5344CB8AC3E}">
        <p14:creationId xmlns:p14="http://schemas.microsoft.com/office/powerpoint/2010/main" val="2947503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69B29F4B-BF9E-9E9B-8C1C-F617DA950AA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7930" b="15278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80794FB-39A4-AD30-1592-3D8DD4D27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s-ES" b="1" dirty="0"/>
              <a:t>Jornada navideña en Nueva Jerusalén</a:t>
            </a:r>
            <a:br>
              <a:rPr lang="es-ES" b="1" dirty="0"/>
            </a:br>
            <a:endParaRPr lang="de-DE" dirty="0"/>
          </a:p>
        </p:txBody>
      </p:sp>
      <p:graphicFrame>
        <p:nvGraphicFramePr>
          <p:cNvPr id="16" name="Inhaltsplatzhalter 2">
            <a:extLst>
              <a:ext uri="{FF2B5EF4-FFF2-40B4-BE49-F238E27FC236}">
                <a16:creationId xmlns:a16="http://schemas.microsoft.com/office/drawing/2014/main" id="{00DCCC7D-C85A-5B97-E68C-2A22BEF92D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241297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46866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92FEB64-6EEA-4759-B4A4-BD2C1E66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7393" y="847600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E028087-B3AA-71BB-BAE1-5FF48E9ED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278" y="1233241"/>
            <a:ext cx="3240506" cy="4064628"/>
          </a:xfrm>
        </p:spPr>
        <p:txBody>
          <a:bodyPr>
            <a:normAutofit/>
          </a:bodyPr>
          <a:lstStyle/>
          <a:p>
            <a:r>
              <a:rPr lang="es-ES">
                <a:solidFill>
                  <a:srgbClr val="FFFFFF"/>
                </a:solidFill>
              </a:rPr>
              <a:t>Impacto y resultados</a:t>
            </a:r>
            <a:endParaRPr lang="de-DE">
              <a:solidFill>
                <a:srgbClr val="FFFFFF"/>
              </a:solidFill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A39A8CE-F8FB-2AE2-908C-14D127239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20880"/>
            <a:ext cx="5257799" cy="488935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s-ES" sz="1600" dirty="0"/>
              <a:t>Las actividades desarrolladas durante el año 2025 permitieron fortalecer el trabajo social de la Fundación La Abuela, ampliando nuestro impacto y consolidando nuestra presencia en diferentes comunidades.Cada jornada realizada representó una oportunidad para llevar apoyo, acompañamiento y esperanza a niños y familias que enfrentan diversas dificultades. Asimismo, estas experiencias fortalecieron la vocación de servicio de nuestros voluntarios y colaboradores.</a:t>
            </a:r>
          </a:p>
          <a:p>
            <a:pPr marL="0" indent="0">
              <a:buNone/>
            </a:pPr>
            <a:r>
              <a:rPr lang="es-ES" sz="1600" b="1" dirty="0"/>
              <a:t>Conclusión</a:t>
            </a:r>
          </a:p>
          <a:p>
            <a:pPr marL="0" indent="0">
              <a:buNone/>
            </a:pPr>
            <a:r>
              <a:rPr lang="es-ES" sz="1600" dirty="0"/>
              <a:t>El año 2025 fue un año de crecimiento y grandes logros para la Fundación La Abuela. Las actividades desarrolladas en Urabá, Cuba y Nueva Jerusalén demuestran que, a través del trabajo solidario y el compromiso social, es posible generar cambios positivos en la vida de muchas personas.Seguiremos trabajando con dedicación y amor para ampliar nuestro alcance, fortalecer nuestros proyectos y continuar llevando esperanza a más niños y comunidades en los próximos años.</a:t>
            </a:r>
            <a:endParaRPr lang="de-DE" sz="160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0505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821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2" name="Rectangle 61">
            <a:extLst>
              <a:ext uri="{FF2B5EF4-FFF2-40B4-BE49-F238E27FC236}">
                <a16:creationId xmlns:a16="http://schemas.microsoft.com/office/drawing/2014/main" id="{B9D7E975-9161-4F2D-AC53-69E1912F6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77CEC213-82DF-C96D-9EA4-22304A0D9D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48" r="9242" b="-4"/>
          <a:stretch>
            <a:fillRect/>
          </a:stretch>
        </p:blipFill>
        <p:spPr>
          <a:xfrm>
            <a:off x="615207" y="623274"/>
            <a:ext cx="2535680" cy="276508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8128680C-794C-0923-F924-4E7B7CE2FA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64" r="29371" b="3"/>
          <a:stretch>
            <a:fillRect/>
          </a:stretch>
        </p:blipFill>
        <p:spPr>
          <a:xfrm>
            <a:off x="3242327" y="623275"/>
            <a:ext cx="2535680" cy="2765085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8C430493-FBB1-27ED-BA52-3AC4E33E0E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7" r="2" b="20790"/>
          <a:stretch>
            <a:fillRect/>
          </a:stretch>
        </p:blipFill>
        <p:spPr>
          <a:xfrm>
            <a:off x="621674" y="3469641"/>
            <a:ext cx="2529214" cy="2765085"/>
          </a:xfrm>
          <a:prstGeom prst="rect">
            <a:avLst/>
          </a:prstGeom>
        </p:spPr>
      </p:pic>
      <p:sp>
        <p:nvSpPr>
          <p:cNvPr id="64" name="Right Triangle 63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463E6235-1649-4B47-9862-4026FC473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5999" y="623275"/>
            <a:ext cx="5450827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A89036C-0E84-45CF-A533-D66192CB3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6079" y="1056640"/>
            <a:ext cx="4664077" cy="3494398"/>
          </a:xfrm>
        </p:spPr>
        <p:txBody>
          <a:bodyPr vert="horz" lIns="91440" tIns="45720" rIns="91440" bIns="45720" rtlCol="0" anchor="b">
            <a:normAutofit/>
          </a:bodyPr>
          <a:lstStyle/>
          <a:p>
            <a:br>
              <a:rPr lang="en-US" sz="26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26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26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26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26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6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Lo que hemos logrado en el </a:t>
            </a:r>
            <a:br>
              <a:rPr lang="en-US" sz="26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6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2025</a:t>
            </a:r>
            <a:br>
              <a:rPr lang="en-US" sz="26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6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kern="1200">
                <a:solidFill>
                  <a:schemeClr val="tx1"/>
                </a:solidFill>
                <a:latin typeface="+mj-lt"/>
                <a:ea typeface="+mj-ea"/>
                <a:cs typeface="+mj-cs"/>
                <a:sym typeface="Wingdings" panose="05000000000000000000" pitchFamily="2" charset="2"/>
              </a:rPr>
              <a:t></a:t>
            </a:r>
            <a:endParaRPr lang="en-US" sz="26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02CC55E-091C-B2A6-E8B7-340D947C0C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8" b="20869"/>
          <a:stretch>
            <a:fillRect/>
          </a:stretch>
        </p:blipFill>
        <p:spPr>
          <a:xfrm>
            <a:off x="3236880" y="3466073"/>
            <a:ext cx="2535680" cy="2765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279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2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896E1DC7-7F07-4229-95C4-5948C3F85EE2}">
  <we:reference id="wa200005566" version="3.0.0.3" store="de-DE" storeType="OMEX"/>
  <we:alternateReferences>
    <we:reference id="wa200005566" version="3.0.0.3" store="wa200005566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1017</Words>
  <Application>Microsoft Office PowerPoint</Application>
  <PresentationFormat>Breitbild</PresentationFormat>
  <Paragraphs>47</Paragraphs>
  <Slides>17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6" baseType="lpstr">
      <vt:lpstr>Aptos</vt:lpstr>
      <vt:lpstr>Arial</vt:lpstr>
      <vt:lpstr>Arial Rounded MT Bold</vt:lpstr>
      <vt:lpstr>Avenir Next LT Pro</vt:lpstr>
      <vt:lpstr>Britannic Bold</vt:lpstr>
      <vt:lpstr>Calibri</vt:lpstr>
      <vt:lpstr>Calibri Light</vt:lpstr>
      <vt:lpstr>Perpetua</vt:lpstr>
      <vt:lpstr>Office</vt:lpstr>
      <vt:lpstr>Informe de Gestion  2025</vt:lpstr>
      <vt:lpstr>  visión</vt:lpstr>
      <vt:lpstr>Misión</vt:lpstr>
      <vt:lpstr>Proyectos</vt:lpstr>
      <vt:lpstr>INFORME DE GESTIÓN 2025 </vt:lpstr>
      <vt:lpstr>PowerPoint-Präsentation</vt:lpstr>
      <vt:lpstr>Jornada navideña en Nueva Jerusalén </vt:lpstr>
      <vt:lpstr>Impacto y resultados</vt:lpstr>
      <vt:lpstr>     Lo que hemos logrado en el  2025  </vt:lpstr>
      <vt:lpstr>CUBA 2025</vt:lpstr>
      <vt:lpstr>PowerPoint-Präsentation</vt:lpstr>
      <vt:lpstr>        Cuba  se entregaron mas de 500 regalos      </vt:lpstr>
      <vt:lpstr>NUEVA JERUSALEN</vt:lpstr>
      <vt:lpstr>Nueva Jerusalen</vt:lpstr>
      <vt:lpstr>     </vt:lpstr>
      <vt:lpstr>Mercados para los abuelos</vt:lpstr>
      <vt:lpstr>     Un legado de amor y generosidad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francellysch21@yahoo.com</dc:creator>
  <cp:lastModifiedBy>Francelly Schmidt</cp:lastModifiedBy>
  <cp:revision>14</cp:revision>
  <dcterms:created xsi:type="dcterms:W3CDTF">2022-01-11T06:55:02Z</dcterms:created>
  <dcterms:modified xsi:type="dcterms:W3CDTF">2026-03-10T20:27:30Z</dcterms:modified>
</cp:coreProperties>
</file>